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9"/>
  </p:notesMasterIdLst>
  <p:sldIdLst>
    <p:sldId id="256" r:id="rId2"/>
    <p:sldId id="257" r:id="rId3"/>
    <p:sldId id="307" r:id="rId4"/>
    <p:sldId id="325" r:id="rId5"/>
    <p:sldId id="326" r:id="rId6"/>
    <p:sldId id="263" r:id="rId7"/>
    <p:sldId id="258" r:id="rId8"/>
    <p:sldId id="331" r:id="rId9"/>
    <p:sldId id="309" r:id="rId10"/>
    <p:sldId id="329" r:id="rId11"/>
    <p:sldId id="330" r:id="rId12"/>
    <p:sldId id="332" r:id="rId13"/>
    <p:sldId id="269" r:id="rId14"/>
    <p:sldId id="308" r:id="rId15"/>
    <p:sldId id="319" r:id="rId16"/>
    <p:sldId id="320" r:id="rId17"/>
    <p:sldId id="321" r:id="rId18"/>
    <p:sldId id="336" r:id="rId19"/>
    <p:sldId id="337" r:id="rId20"/>
    <p:sldId id="338" r:id="rId21"/>
    <p:sldId id="322" r:id="rId22"/>
    <p:sldId id="259" r:id="rId23"/>
    <p:sldId id="335" r:id="rId24"/>
    <p:sldId id="333" r:id="rId25"/>
    <p:sldId id="281" r:id="rId26"/>
    <p:sldId id="334" r:id="rId27"/>
    <p:sldId id="323" r:id="rId28"/>
  </p:sldIdLst>
  <p:sldSz cx="9144000" cy="5143500" type="screen16x9"/>
  <p:notesSz cx="6858000" cy="9144000"/>
  <p:embeddedFontLst>
    <p:embeddedFont>
      <p:font typeface="Abhaya Libre" panose="020B0604020202020204" charset="0"/>
      <p:regular r:id="rId30"/>
      <p:bold r:id="rId31"/>
    </p:embeddedFont>
    <p:embeddedFont>
      <p:font typeface="Calibri" panose="020F0502020204030204" pitchFamily="34" charset="0"/>
      <p:regular r:id="rId32"/>
      <p:bold r:id="rId33"/>
      <p:italic r:id="rId34"/>
      <p:boldItalic r:id="rId35"/>
    </p:embeddedFont>
    <p:embeddedFont>
      <p:font typeface="Chivo" panose="020B0604020202020204" charset="0"/>
      <p:regular r:id="rId36"/>
      <p:bold r:id="rId37"/>
      <p:italic r:id="rId38"/>
      <p:boldItalic r:id="rId39"/>
    </p:embeddedFont>
    <p:embeddedFont>
      <p:font typeface="Chivo Light" panose="020B0604020202020204" charset="0"/>
      <p:regular r:id="rId40"/>
      <p:bold r:id="rId41"/>
      <p:italic r:id="rId42"/>
      <p:boldItalic r:id="rId43"/>
    </p:embeddedFont>
    <p:embeddedFont>
      <p:font typeface="Lato" panose="020B0604020202020204" pitchFamily="34" charset="0"/>
      <p:regular r:id="rId44"/>
      <p:bold r:id="rId45"/>
      <p:italic r:id="rId46"/>
      <p:boldItalic r:id="rId47"/>
    </p:embeddedFont>
    <p:embeddedFont>
      <p:font typeface="Open Sans" panose="020B0606030504020204" pitchFamily="34" charset="0"/>
      <p:regular r:id="rId48"/>
      <p:bold r:id="rId49"/>
      <p:italic r:id="rId50"/>
      <p:boldItalic r:id="rId51"/>
    </p:embeddedFont>
    <p:embeddedFont>
      <p:font typeface="Playfair Display" panose="00000500000000000000" pitchFamily="2" charset="0"/>
      <p:regular r:id="rId52"/>
      <p:bold r:id="rId53"/>
      <p:italic r:id="rId54"/>
      <p:boldItalic r:id="rId55"/>
    </p:embeddedFont>
    <p:embeddedFont>
      <p:font typeface="Roboto Condensed Light" panose="02000000000000000000" pitchFamily="2" charset="0"/>
      <p:regular r:id="rId56"/>
      <p: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E0E7"/>
    <a:srgbClr val="DDDD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57251C-DC1E-4B9B-848C-9C90E926BFA0}">
  <a:tblStyle styleId="{7B57251C-DC1E-4B9B-848C-9C90E926BFA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76" autoAdjust="0"/>
    <p:restoredTop sz="94660"/>
  </p:normalViewPr>
  <p:slideViewPr>
    <p:cSldViewPr snapToGrid="0">
      <p:cViewPr varScale="1">
        <p:scale>
          <a:sx n="88" d="100"/>
          <a:sy n="88" d="100"/>
        </p:scale>
        <p:origin x="112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font" Target="fonts/font21.fntdata"/><Relationship Id="rId55" Type="http://schemas.openxmlformats.org/officeDocument/2006/relationships/font" Target="fonts/font2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font" Target="fonts/font24.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56" Type="http://schemas.openxmlformats.org/officeDocument/2006/relationships/font" Target="fonts/font27.fntdata"/><Relationship Id="rId8" Type="http://schemas.openxmlformats.org/officeDocument/2006/relationships/slide" Target="slides/slide7.xml"/><Relationship Id="rId51" Type="http://schemas.openxmlformats.org/officeDocument/2006/relationships/font" Target="fonts/font2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2.fntdata"/><Relationship Id="rId54"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font" Target="fonts/font20.fntdata"/><Relationship Id="rId57" Type="http://schemas.openxmlformats.org/officeDocument/2006/relationships/font" Target="fonts/font28.fntdata"/><Relationship Id="rId10" Type="http://schemas.openxmlformats.org/officeDocument/2006/relationships/slide" Target="slides/slide9.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font" Target="fonts/font23.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jpg>
</file>

<file path=ppt/media/image11.png>
</file>

<file path=ppt/media/image12.png>
</file>

<file path=ppt/media/image13.jpeg>
</file>

<file path=ppt/media/image14.jpg>
</file>

<file path=ppt/media/image15.jpe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f07b4a2758_2_23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f07b4a2758_2_23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03677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f07b4a2758_2_23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f07b4a2758_2_23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4714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f07b4a2758_2_42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f07b4a2758_2_4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19037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110977a6a7d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110977a6a7d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10b49762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10b49762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3830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10b49762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10b49762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87691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10b49762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10b49762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15764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10b49762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10b49762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01046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10b49762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10b49762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45026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10b49762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10b49762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472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ebf3ed16c2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 name="Google Shape;955;gebf3ed16c2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10b49762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10b49762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27408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10b49762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10b49762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29237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f08b59a756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f08b59a756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f08b59a756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f08b59a756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0715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f07b4a2758_2_42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f07b4a2758_2_4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23215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106e2d96a6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106e2d96a6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106e2d96a6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106e2d96a6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2335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1106e2d96a6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 name="Google Shape;989;g1106e2d96a6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5297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9"/>
        <p:cNvGrpSpPr/>
        <p:nvPr/>
      </p:nvGrpSpPr>
      <p:grpSpPr>
        <a:xfrm>
          <a:off x="0" y="0"/>
          <a:ext cx="0" cy="0"/>
          <a:chOff x="0" y="0"/>
          <a:chExt cx="0" cy="0"/>
        </a:xfrm>
      </p:grpSpPr>
      <p:sp>
        <p:nvSpPr>
          <p:cNvPr id="1170" name="Google Shape;1170;g1106e2d96a6_1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 name="Google Shape;1171;g1106e2d96a6_1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9735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8"/>
        <p:cNvGrpSpPr/>
        <p:nvPr/>
      </p:nvGrpSpPr>
      <p:grpSpPr>
        <a:xfrm>
          <a:off x="0" y="0"/>
          <a:ext cx="0" cy="0"/>
          <a:chOff x="0" y="0"/>
          <a:chExt cx="0" cy="0"/>
        </a:xfrm>
      </p:grpSpPr>
      <p:sp>
        <p:nvSpPr>
          <p:cNvPr id="1649" name="Google Shape;1649;gf08b59a756_2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0" name="Google Shape;1650;gf08b59a756_2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4224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8"/>
        <p:cNvGrpSpPr/>
        <p:nvPr/>
      </p:nvGrpSpPr>
      <p:grpSpPr>
        <a:xfrm>
          <a:off x="0" y="0"/>
          <a:ext cx="0" cy="0"/>
          <a:chOff x="0" y="0"/>
          <a:chExt cx="0" cy="0"/>
        </a:xfrm>
      </p:grpSpPr>
      <p:sp>
        <p:nvSpPr>
          <p:cNvPr id="1649" name="Google Shape;1649;gf08b59a756_2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0" name="Google Shape;1650;gf08b59a756_2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2291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f07b4a2758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f07b4a2758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10b49762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10b49762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f07b4a2758_2_42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f07b4a2758_2_4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6258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1106e2d96a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1106e2d96a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6199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2700000">
            <a:off x="8239957" y="157410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2700000">
            <a:off x="528735" y="3311876"/>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p:cNvPicPr preferRelativeResize="0"/>
          <p:nvPr/>
        </p:nvPicPr>
        <p:blipFill>
          <a:blip r:embed="rId2">
            <a:alphaModFix/>
          </a:blip>
          <a:stretch>
            <a:fillRect/>
          </a:stretch>
        </p:blipFill>
        <p:spPr>
          <a:xfrm rot="2700000">
            <a:off x="845222" y="-1154465"/>
            <a:ext cx="1095527" cy="5143499"/>
          </a:xfrm>
          <a:prstGeom prst="rect">
            <a:avLst/>
          </a:prstGeom>
          <a:noFill/>
          <a:ln>
            <a:noFill/>
          </a:ln>
        </p:spPr>
      </p:pic>
      <p:pic>
        <p:nvPicPr>
          <p:cNvPr id="12" name="Google Shape;12;p2"/>
          <p:cNvPicPr preferRelativeResize="0"/>
          <p:nvPr/>
        </p:nvPicPr>
        <p:blipFill>
          <a:blip r:embed="rId3">
            <a:alphaModFix/>
          </a:blip>
          <a:stretch>
            <a:fillRect/>
          </a:stretch>
        </p:blipFill>
        <p:spPr>
          <a:xfrm rot="2700000">
            <a:off x="6963368" y="-665143"/>
            <a:ext cx="910004" cy="5143500"/>
          </a:xfrm>
          <a:prstGeom prst="rect">
            <a:avLst/>
          </a:prstGeom>
          <a:noFill/>
          <a:ln>
            <a:noFill/>
          </a:ln>
        </p:spPr>
      </p:pic>
      <p:sp>
        <p:nvSpPr>
          <p:cNvPr id="13" name="Google Shape;13;p2"/>
          <p:cNvSpPr/>
          <p:nvPr/>
        </p:nvSpPr>
        <p:spPr>
          <a:xfrm rot="2700000">
            <a:off x="7969998" y="1760706"/>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491175" y="669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03750" y="4843650"/>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92350" y="4272050"/>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082550" y="4535275"/>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15375" y="66922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1072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3267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633075" y="810000"/>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729275" y="4389050"/>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048125" y="358863"/>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txBox="1">
            <a:spLocks noGrp="1"/>
          </p:cNvSpPr>
          <p:nvPr>
            <p:ph type="subTitle" idx="1"/>
          </p:nvPr>
        </p:nvSpPr>
        <p:spPr>
          <a:xfrm>
            <a:off x="2392500" y="34746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5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5" name="Google Shape;25;p2"/>
          <p:cNvSpPr txBox="1">
            <a:spLocks noGrp="1"/>
          </p:cNvSpPr>
          <p:nvPr>
            <p:ph type="ctrTitle"/>
          </p:nvPr>
        </p:nvSpPr>
        <p:spPr>
          <a:xfrm>
            <a:off x="715050" y="1129475"/>
            <a:ext cx="7713900" cy="2180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accent6"/>
              </a:buClr>
              <a:buSzPts val="5200"/>
              <a:buNone/>
              <a:defRPr sz="7300">
                <a:solidFill>
                  <a:schemeClr val="accent6"/>
                </a:solidFill>
              </a:defRPr>
            </a:lvl1pPr>
            <a:lvl2pPr lvl="1" algn="ctr">
              <a:spcBef>
                <a:spcPts val="0"/>
              </a:spcBef>
              <a:spcAft>
                <a:spcPts val="0"/>
              </a:spcAft>
              <a:buClr>
                <a:schemeClr val="accent6"/>
              </a:buClr>
              <a:buSzPts val="5200"/>
              <a:buNone/>
              <a:defRPr sz="5200">
                <a:solidFill>
                  <a:schemeClr val="accent6"/>
                </a:solidFill>
              </a:defRPr>
            </a:lvl2pPr>
            <a:lvl3pPr lvl="2" algn="ctr">
              <a:spcBef>
                <a:spcPts val="0"/>
              </a:spcBef>
              <a:spcAft>
                <a:spcPts val="0"/>
              </a:spcAft>
              <a:buClr>
                <a:schemeClr val="accent6"/>
              </a:buClr>
              <a:buSzPts val="5200"/>
              <a:buNone/>
              <a:defRPr sz="5200">
                <a:solidFill>
                  <a:schemeClr val="accent6"/>
                </a:solidFill>
              </a:defRPr>
            </a:lvl3pPr>
            <a:lvl4pPr lvl="3" algn="ctr">
              <a:spcBef>
                <a:spcPts val="0"/>
              </a:spcBef>
              <a:spcAft>
                <a:spcPts val="0"/>
              </a:spcAft>
              <a:buClr>
                <a:schemeClr val="accent6"/>
              </a:buClr>
              <a:buSzPts val="5200"/>
              <a:buNone/>
              <a:defRPr sz="5200">
                <a:solidFill>
                  <a:schemeClr val="accent6"/>
                </a:solidFill>
              </a:defRPr>
            </a:lvl4pPr>
            <a:lvl5pPr lvl="4" algn="ctr">
              <a:spcBef>
                <a:spcPts val="0"/>
              </a:spcBef>
              <a:spcAft>
                <a:spcPts val="0"/>
              </a:spcAft>
              <a:buClr>
                <a:schemeClr val="accent6"/>
              </a:buClr>
              <a:buSzPts val="5200"/>
              <a:buNone/>
              <a:defRPr sz="5200">
                <a:solidFill>
                  <a:schemeClr val="accent6"/>
                </a:solidFill>
              </a:defRPr>
            </a:lvl5pPr>
            <a:lvl6pPr lvl="5" algn="ctr">
              <a:spcBef>
                <a:spcPts val="0"/>
              </a:spcBef>
              <a:spcAft>
                <a:spcPts val="0"/>
              </a:spcAft>
              <a:buClr>
                <a:schemeClr val="accent6"/>
              </a:buClr>
              <a:buSzPts val="5200"/>
              <a:buNone/>
              <a:defRPr sz="5200">
                <a:solidFill>
                  <a:schemeClr val="accent6"/>
                </a:solidFill>
              </a:defRPr>
            </a:lvl6pPr>
            <a:lvl7pPr lvl="6" algn="ctr">
              <a:spcBef>
                <a:spcPts val="0"/>
              </a:spcBef>
              <a:spcAft>
                <a:spcPts val="0"/>
              </a:spcAft>
              <a:buClr>
                <a:schemeClr val="accent6"/>
              </a:buClr>
              <a:buSzPts val="5200"/>
              <a:buNone/>
              <a:defRPr sz="5200">
                <a:solidFill>
                  <a:schemeClr val="accent6"/>
                </a:solidFill>
              </a:defRPr>
            </a:lvl7pPr>
            <a:lvl8pPr lvl="7" algn="ctr">
              <a:spcBef>
                <a:spcPts val="0"/>
              </a:spcBef>
              <a:spcAft>
                <a:spcPts val="0"/>
              </a:spcAft>
              <a:buClr>
                <a:schemeClr val="accent6"/>
              </a:buClr>
              <a:buSzPts val="5200"/>
              <a:buNone/>
              <a:defRPr sz="5200">
                <a:solidFill>
                  <a:schemeClr val="accent6"/>
                </a:solidFill>
              </a:defRPr>
            </a:lvl8pPr>
            <a:lvl9pPr lvl="8" algn="ctr">
              <a:spcBef>
                <a:spcPts val="0"/>
              </a:spcBef>
              <a:spcAft>
                <a:spcPts val="0"/>
              </a:spcAft>
              <a:buClr>
                <a:schemeClr val="accent6"/>
              </a:buClr>
              <a:buSzPts val="5200"/>
              <a:buNone/>
              <a:defRPr sz="5200">
                <a:solidFill>
                  <a:schemeClr val="accent6"/>
                </a:solidFill>
              </a:defRPr>
            </a:lvl9pPr>
          </a:lstStyle>
          <a:p>
            <a:endParaRPr/>
          </a:p>
        </p:txBody>
      </p:sp>
      <p:sp>
        <p:nvSpPr>
          <p:cNvPr id="26" name="Google Shape;26;p2"/>
          <p:cNvSpPr/>
          <p:nvPr/>
        </p:nvSpPr>
        <p:spPr>
          <a:xfrm rot="-2700543">
            <a:off x="-1750964" y="398859"/>
            <a:ext cx="5369062" cy="855741"/>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8099457">
            <a:off x="5380323" y="3977921"/>
            <a:ext cx="5369062" cy="855741"/>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6">
    <p:spTree>
      <p:nvGrpSpPr>
        <p:cNvPr id="1" name="Shape 605"/>
        <p:cNvGrpSpPr/>
        <p:nvPr/>
      </p:nvGrpSpPr>
      <p:grpSpPr>
        <a:xfrm>
          <a:off x="0" y="0"/>
          <a:ext cx="0" cy="0"/>
          <a:chOff x="0" y="0"/>
          <a:chExt cx="0" cy="0"/>
        </a:xfrm>
      </p:grpSpPr>
      <p:pic>
        <p:nvPicPr>
          <p:cNvPr id="606" name="Google Shape;606;p23"/>
          <p:cNvPicPr preferRelativeResize="0"/>
          <p:nvPr/>
        </p:nvPicPr>
        <p:blipFill>
          <a:blip r:embed="rId2">
            <a:alphaModFix amt="37000"/>
          </a:blip>
          <a:stretch>
            <a:fillRect/>
          </a:stretch>
        </p:blipFill>
        <p:spPr>
          <a:xfrm rot="2700000">
            <a:off x="5144373" y="-2253656"/>
            <a:ext cx="1316872" cy="7443192"/>
          </a:xfrm>
          <a:prstGeom prst="rect">
            <a:avLst/>
          </a:prstGeom>
          <a:noFill/>
          <a:ln>
            <a:noFill/>
          </a:ln>
        </p:spPr>
      </p:pic>
      <p:pic>
        <p:nvPicPr>
          <p:cNvPr id="607" name="Google Shape;607;p23"/>
          <p:cNvPicPr preferRelativeResize="0"/>
          <p:nvPr/>
        </p:nvPicPr>
        <p:blipFill>
          <a:blip r:embed="rId2">
            <a:alphaModFix amt="37000"/>
          </a:blip>
          <a:stretch>
            <a:fillRect/>
          </a:stretch>
        </p:blipFill>
        <p:spPr>
          <a:xfrm rot="-8100000">
            <a:off x="9641398" y="-11693"/>
            <a:ext cx="1316872" cy="7443192"/>
          </a:xfrm>
          <a:prstGeom prst="rect">
            <a:avLst/>
          </a:prstGeom>
          <a:noFill/>
          <a:ln>
            <a:noFill/>
          </a:ln>
        </p:spPr>
      </p:pic>
      <p:pic>
        <p:nvPicPr>
          <p:cNvPr id="608" name="Google Shape;608;p23"/>
          <p:cNvPicPr preferRelativeResize="0"/>
          <p:nvPr/>
        </p:nvPicPr>
        <p:blipFill>
          <a:blip r:embed="rId2">
            <a:alphaModFix amt="37000"/>
          </a:blip>
          <a:stretch>
            <a:fillRect/>
          </a:stretch>
        </p:blipFill>
        <p:spPr>
          <a:xfrm rot="-8100000">
            <a:off x="56673" y="-137856"/>
            <a:ext cx="1316872" cy="7443192"/>
          </a:xfrm>
          <a:prstGeom prst="rect">
            <a:avLst/>
          </a:prstGeom>
          <a:noFill/>
          <a:ln>
            <a:noFill/>
          </a:ln>
        </p:spPr>
      </p:pic>
      <p:sp>
        <p:nvSpPr>
          <p:cNvPr id="609" name="Google Shape;609;p23"/>
          <p:cNvSpPr/>
          <p:nvPr/>
        </p:nvSpPr>
        <p:spPr>
          <a:xfrm rot="2700000">
            <a:off x="-939027" y="333006"/>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grpSp>
        <p:nvGrpSpPr>
          <p:cNvPr id="611" name="Google Shape;611;p23"/>
          <p:cNvGrpSpPr/>
          <p:nvPr/>
        </p:nvGrpSpPr>
        <p:grpSpPr>
          <a:xfrm>
            <a:off x="161550" y="91825"/>
            <a:ext cx="8853225" cy="5022638"/>
            <a:chOff x="161550" y="91825"/>
            <a:chExt cx="8853225" cy="5022638"/>
          </a:xfrm>
        </p:grpSpPr>
        <p:sp>
          <p:nvSpPr>
            <p:cNvPr id="612" name="Google Shape;612;p23"/>
            <p:cNvSpPr/>
            <p:nvPr/>
          </p:nvSpPr>
          <p:spPr>
            <a:xfrm>
              <a:off x="8748550" y="1911950"/>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a:off x="161550" y="3559200"/>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a:off x="2052100" y="918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385575" y="3292325"/>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3"/>
            <p:cNvSpPr/>
            <p:nvPr/>
          </p:nvSpPr>
          <p:spPr>
            <a:xfrm>
              <a:off x="1556825" y="4941650"/>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3"/>
            <p:cNvSpPr/>
            <p:nvPr/>
          </p:nvSpPr>
          <p:spPr>
            <a:xfrm>
              <a:off x="8118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3"/>
            <p:cNvSpPr/>
            <p:nvPr/>
          </p:nvSpPr>
          <p:spPr>
            <a:xfrm>
              <a:off x="6033325" y="48758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3"/>
            <p:cNvSpPr/>
            <p:nvPr/>
          </p:nvSpPr>
          <p:spPr>
            <a:xfrm>
              <a:off x="553000" y="15779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3"/>
            <p:cNvSpPr/>
            <p:nvPr/>
          </p:nvSpPr>
          <p:spPr>
            <a:xfrm>
              <a:off x="8981300" y="2485650"/>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3"/>
            <p:cNvSpPr/>
            <p:nvPr/>
          </p:nvSpPr>
          <p:spPr>
            <a:xfrm>
              <a:off x="2409200" y="5080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 name="Google Shape;622;p23"/>
          <p:cNvSpPr/>
          <p:nvPr/>
        </p:nvSpPr>
        <p:spPr>
          <a:xfrm rot="2700000">
            <a:off x="8753685" y="-303824"/>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4">
  <p:cSld name="CUSTOM_8">
    <p:spTree>
      <p:nvGrpSpPr>
        <p:cNvPr id="1" name="Shape 649"/>
        <p:cNvGrpSpPr/>
        <p:nvPr/>
      </p:nvGrpSpPr>
      <p:grpSpPr>
        <a:xfrm>
          <a:off x="0" y="0"/>
          <a:ext cx="0" cy="0"/>
          <a:chOff x="0" y="0"/>
          <a:chExt cx="0" cy="0"/>
        </a:xfrm>
      </p:grpSpPr>
      <p:pic>
        <p:nvPicPr>
          <p:cNvPr id="650" name="Google Shape;650;p25"/>
          <p:cNvPicPr preferRelativeResize="0"/>
          <p:nvPr/>
        </p:nvPicPr>
        <p:blipFill>
          <a:blip r:embed="rId2">
            <a:alphaModFix amt="37000"/>
          </a:blip>
          <a:stretch>
            <a:fillRect/>
          </a:stretch>
        </p:blipFill>
        <p:spPr>
          <a:xfrm rot="-8100000">
            <a:off x="1922398" y="-1210418"/>
            <a:ext cx="1316872" cy="7443192"/>
          </a:xfrm>
          <a:prstGeom prst="rect">
            <a:avLst/>
          </a:prstGeom>
          <a:noFill/>
          <a:ln>
            <a:noFill/>
          </a:ln>
        </p:spPr>
      </p:pic>
      <p:pic>
        <p:nvPicPr>
          <p:cNvPr id="651" name="Google Shape;651;p25"/>
          <p:cNvPicPr preferRelativeResize="0"/>
          <p:nvPr/>
        </p:nvPicPr>
        <p:blipFill>
          <a:blip r:embed="rId2">
            <a:alphaModFix amt="37000"/>
          </a:blip>
          <a:stretch>
            <a:fillRect/>
          </a:stretch>
        </p:blipFill>
        <p:spPr>
          <a:xfrm rot="-8099993">
            <a:off x="8051726" y="-1050804"/>
            <a:ext cx="1316872" cy="8003909"/>
          </a:xfrm>
          <a:prstGeom prst="rect">
            <a:avLst/>
          </a:prstGeom>
          <a:noFill/>
          <a:ln>
            <a:noFill/>
          </a:ln>
        </p:spPr>
      </p:pic>
      <p:sp>
        <p:nvSpPr>
          <p:cNvPr id="652" name="Google Shape;652;p25"/>
          <p:cNvSpPr/>
          <p:nvPr/>
        </p:nvSpPr>
        <p:spPr>
          <a:xfrm rot="2700000">
            <a:off x="8432997" y="-69074"/>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5"/>
          <p:cNvSpPr/>
          <p:nvPr/>
        </p:nvSpPr>
        <p:spPr>
          <a:xfrm rot="2700000">
            <a:off x="8018986" y="2736918"/>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grpSp>
        <p:nvGrpSpPr>
          <p:cNvPr id="655" name="Google Shape;655;p25"/>
          <p:cNvGrpSpPr/>
          <p:nvPr/>
        </p:nvGrpSpPr>
        <p:grpSpPr>
          <a:xfrm>
            <a:off x="299500" y="70475"/>
            <a:ext cx="8542075" cy="4936350"/>
            <a:chOff x="299500" y="70475"/>
            <a:chExt cx="8542075" cy="4936350"/>
          </a:xfrm>
        </p:grpSpPr>
        <p:grpSp>
          <p:nvGrpSpPr>
            <p:cNvPr id="656" name="Google Shape;656;p25"/>
            <p:cNvGrpSpPr/>
            <p:nvPr/>
          </p:nvGrpSpPr>
          <p:grpSpPr>
            <a:xfrm>
              <a:off x="299500" y="70475"/>
              <a:ext cx="8542075" cy="4936350"/>
              <a:chOff x="299500" y="70475"/>
              <a:chExt cx="8542075" cy="4936350"/>
            </a:xfrm>
          </p:grpSpPr>
          <p:sp>
            <p:nvSpPr>
              <p:cNvPr id="657" name="Google Shape;657;p25"/>
              <p:cNvSpPr/>
              <p:nvPr/>
            </p:nvSpPr>
            <p:spPr>
              <a:xfrm>
                <a:off x="8791375" y="164857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5"/>
              <p:cNvSpPr/>
              <p:nvPr/>
            </p:nvSpPr>
            <p:spPr>
              <a:xfrm>
                <a:off x="1359775" y="46527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5"/>
              <p:cNvSpPr/>
              <p:nvPr/>
            </p:nvSpPr>
            <p:spPr>
              <a:xfrm>
                <a:off x="299500" y="25302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5"/>
              <p:cNvSpPr/>
              <p:nvPr/>
            </p:nvSpPr>
            <p:spPr>
              <a:xfrm>
                <a:off x="393477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5"/>
              <p:cNvSpPr/>
              <p:nvPr/>
            </p:nvSpPr>
            <p:spPr>
              <a:xfrm>
                <a:off x="2162200" y="704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5"/>
              <p:cNvSpPr/>
              <p:nvPr/>
            </p:nvSpPr>
            <p:spPr>
              <a:xfrm>
                <a:off x="8118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5"/>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5"/>
              <p:cNvSpPr/>
              <p:nvPr/>
            </p:nvSpPr>
            <p:spPr>
              <a:xfrm>
                <a:off x="553000" y="15779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5"/>
              <p:cNvSpPr/>
              <p:nvPr/>
            </p:nvSpPr>
            <p:spPr>
              <a:xfrm>
                <a:off x="7790225" y="3953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5"/>
              <p:cNvSpPr/>
              <p:nvPr/>
            </p:nvSpPr>
            <p:spPr>
              <a:xfrm>
                <a:off x="3901300" y="152813"/>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 name="Google Shape;667;p25"/>
            <p:cNvSpPr/>
            <p:nvPr/>
          </p:nvSpPr>
          <p:spPr>
            <a:xfrm>
              <a:off x="5337525" y="4748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 name="Google Shape;668;p25"/>
          <p:cNvSpPr/>
          <p:nvPr/>
        </p:nvSpPr>
        <p:spPr>
          <a:xfrm rot="2700000">
            <a:off x="-158793" y="-89129"/>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5"/>
          <p:cNvSpPr/>
          <p:nvPr/>
        </p:nvSpPr>
        <p:spPr>
          <a:xfrm rot="-2700551">
            <a:off x="-1722950" y="1312282"/>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5"/>
          <p:cNvSpPr/>
          <p:nvPr/>
        </p:nvSpPr>
        <p:spPr>
          <a:xfrm rot="8099449">
            <a:off x="6707875" y="4332299"/>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17">
    <p:spTree>
      <p:nvGrpSpPr>
        <p:cNvPr id="1" name="Shape 707"/>
        <p:cNvGrpSpPr/>
        <p:nvPr/>
      </p:nvGrpSpPr>
      <p:grpSpPr>
        <a:xfrm>
          <a:off x="0" y="0"/>
          <a:ext cx="0" cy="0"/>
          <a:chOff x="0" y="0"/>
          <a:chExt cx="0" cy="0"/>
        </a:xfrm>
      </p:grpSpPr>
      <p:pic>
        <p:nvPicPr>
          <p:cNvPr id="708" name="Google Shape;708;p28"/>
          <p:cNvPicPr preferRelativeResize="0"/>
          <p:nvPr/>
        </p:nvPicPr>
        <p:blipFill>
          <a:blip r:embed="rId2">
            <a:alphaModFix amt="37000"/>
          </a:blip>
          <a:stretch>
            <a:fillRect/>
          </a:stretch>
        </p:blipFill>
        <p:spPr>
          <a:xfrm rot="2699994">
            <a:off x="-1626728" y="-2189969"/>
            <a:ext cx="1242004" cy="9073288"/>
          </a:xfrm>
          <a:prstGeom prst="rect">
            <a:avLst/>
          </a:prstGeom>
          <a:noFill/>
          <a:ln>
            <a:noFill/>
          </a:ln>
        </p:spPr>
      </p:pic>
      <p:pic>
        <p:nvPicPr>
          <p:cNvPr id="709" name="Google Shape;709;p28"/>
          <p:cNvPicPr preferRelativeResize="0"/>
          <p:nvPr/>
        </p:nvPicPr>
        <p:blipFill>
          <a:blip r:embed="rId2">
            <a:alphaModFix amt="37000"/>
          </a:blip>
          <a:stretch>
            <a:fillRect/>
          </a:stretch>
        </p:blipFill>
        <p:spPr>
          <a:xfrm rot="-8100000">
            <a:off x="1675340" y="-1780318"/>
            <a:ext cx="1316872" cy="8722135"/>
          </a:xfrm>
          <a:prstGeom prst="rect">
            <a:avLst/>
          </a:prstGeom>
          <a:noFill/>
          <a:ln>
            <a:noFill/>
          </a:ln>
        </p:spPr>
      </p:pic>
      <p:sp>
        <p:nvSpPr>
          <p:cNvPr id="710" name="Google Shape;710;p28"/>
          <p:cNvSpPr/>
          <p:nvPr/>
        </p:nvSpPr>
        <p:spPr>
          <a:xfrm rot="2700000">
            <a:off x="2899932" y="33125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8"/>
          <p:cNvSpPr/>
          <p:nvPr/>
        </p:nvSpPr>
        <p:spPr>
          <a:xfrm rot="2700000">
            <a:off x="2101236" y="-1182907"/>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8"/>
          <p:cNvSpPr/>
          <p:nvPr/>
        </p:nvSpPr>
        <p:spPr>
          <a:xfrm rot="2700000">
            <a:off x="854560" y="69039"/>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8"/>
          <p:cNvSpPr/>
          <p:nvPr/>
        </p:nvSpPr>
        <p:spPr>
          <a:xfrm rot="2700000">
            <a:off x="1006370" y="3135033"/>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8"/>
          <p:cNvSpPr/>
          <p:nvPr/>
        </p:nvSpPr>
        <p:spPr>
          <a:xfrm rot="2700000">
            <a:off x="-339589" y="1999543"/>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8"/>
          <p:cNvSpPr txBox="1">
            <a:spLocks noGrp="1"/>
          </p:cNvSpPr>
          <p:nvPr>
            <p:ph type="title"/>
          </p:nvPr>
        </p:nvSpPr>
        <p:spPr>
          <a:xfrm>
            <a:off x="2022900" y="1580000"/>
            <a:ext cx="5098200" cy="79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6"/>
              </a:buClr>
              <a:buSzPts val="4300"/>
              <a:buNone/>
              <a:defRPr>
                <a:solidFill>
                  <a:schemeClr val="accent6"/>
                </a:solidFill>
              </a:defRPr>
            </a:lvl1pPr>
            <a:lvl2pPr lvl="1" algn="r" rtl="0">
              <a:lnSpc>
                <a:spcPct val="100000"/>
              </a:lnSpc>
              <a:spcBef>
                <a:spcPts val="0"/>
              </a:spcBef>
              <a:spcAft>
                <a:spcPts val="0"/>
              </a:spcAft>
              <a:buClr>
                <a:schemeClr val="accent6"/>
              </a:buClr>
              <a:buSzPts val="4300"/>
              <a:buNone/>
              <a:defRPr sz="4300">
                <a:solidFill>
                  <a:schemeClr val="accent6"/>
                </a:solidFill>
              </a:defRPr>
            </a:lvl2pPr>
            <a:lvl3pPr lvl="2" algn="r" rtl="0">
              <a:lnSpc>
                <a:spcPct val="100000"/>
              </a:lnSpc>
              <a:spcBef>
                <a:spcPts val="0"/>
              </a:spcBef>
              <a:spcAft>
                <a:spcPts val="0"/>
              </a:spcAft>
              <a:buClr>
                <a:schemeClr val="accent6"/>
              </a:buClr>
              <a:buSzPts val="4300"/>
              <a:buNone/>
              <a:defRPr sz="4300">
                <a:solidFill>
                  <a:schemeClr val="accent6"/>
                </a:solidFill>
              </a:defRPr>
            </a:lvl3pPr>
            <a:lvl4pPr lvl="3" algn="r" rtl="0">
              <a:lnSpc>
                <a:spcPct val="100000"/>
              </a:lnSpc>
              <a:spcBef>
                <a:spcPts val="0"/>
              </a:spcBef>
              <a:spcAft>
                <a:spcPts val="0"/>
              </a:spcAft>
              <a:buClr>
                <a:schemeClr val="accent6"/>
              </a:buClr>
              <a:buSzPts val="4300"/>
              <a:buNone/>
              <a:defRPr sz="4300">
                <a:solidFill>
                  <a:schemeClr val="accent6"/>
                </a:solidFill>
              </a:defRPr>
            </a:lvl4pPr>
            <a:lvl5pPr lvl="4" algn="r" rtl="0">
              <a:lnSpc>
                <a:spcPct val="100000"/>
              </a:lnSpc>
              <a:spcBef>
                <a:spcPts val="0"/>
              </a:spcBef>
              <a:spcAft>
                <a:spcPts val="0"/>
              </a:spcAft>
              <a:buClr>
                <a:schemeClr val="accent6"/>
              </a:buClr>
              <a:buSzPts val="4300"/>
              <a:buNone/>
              <a:defRPr sz="4300">
                <a:solidFill>
                  <a:schemeClr val="accent6"/>
                </a:solidFill>
              </a:defRPr>
            </a:lvl5pPr>
            <a:lvl6pPr lvl="5" algn="r" rtl="0">
              <a:lnSpc>
                <a:spcPct val="100000"/>
              </a:lnSpc>
              <a:spcBef>
                <a:spcPts val="0"/>
              </a:spcBef>
              <a:spcAft>
                <a:spcPts val="0"/>
              </a:spcAft>
              <a:buClr>
                <a:schemeClr val="accent6"/>
              </a:buClr>
              <a:buSzPts val="4300"/>
              <a:buNone/>
              <a:defRPr sz="4300">
                <a:solidFill>
                  <a:schemeClr val="accent6"/>
                </a:solidFill>
              </a:defRPr>
            </a:lvl6pPr>
            <a:lvl7pPr lvl="6" algn="r" rtl="0">
              <a:lnSpc>
                <a:spcPct val="100000"/>
              </a:lnSpc>
              <a:spcBef>
                <a:spcPts val="0"/>
              </a:spcBef>
              <a:spcAft>
                <a:spcPts val="0"/>
              </a:spcAft>
              <a:buClr>
                <a:schemeClr val="accent6"/>
              </a:buClr>
              <a:buSzPts val="4300"/>
              <a:buNone/>
              <a:defRPr sz="4300">
                <a:solidFill>
                  <a:schemeClr val="accent6"/>
                </a:solidFill>
              </a:defRPr>
            </a:lvl7pPr>
            <a:lvl8pPr lvl="7" algn="r" rtl="0">
              <a:lnSpc>
                <a:spcPct val="100000"/>
              </a:lnSpc>
              <a:spcBef>
                <a:spcPts val="0"/>
              </a:spcBef>
              <a:spcAft>
                <a:spcPts val="0"/>
              </a:spcAft>
              <a:buClr>
                <a:schemeClr val="accent6"/>
              </a:buClr>
              <a:buSzPts val="4300"/>
              <a:buNone/>
              <a:defRPr sz="4300">
                <a:solidFill>
                  <a:schemeClr val="accent6"/>
                </a:solidFill>
              </a:defRPr>
            </a:lvl8pPr>
            <a:lvl9pPr lvl="8" algn="r" rtl="0">
              <a:lnSpc>
                <a:spcPct val="100000"/>
              </a:lnSpc>
              <a:spcBef>
                <a:spcPts val="0"/>
              </a:spcBef>
              <a:spcAft>
                <a:spcPts val="0"/>
              </a:spcAft>
              <a:buClr>
                <a:schemeClr val="accent6"/>
              </a:buClr>
              <a:buSzPts val="4300"/>
              <a:buNone/>
              <a:defRPr sz="4300">
                <a:solidFill>
                  <a:schemeClr val="accent6"/>
                </a:solidFill>
              </a:defRPr>
            </a:lvl9pPr>
          </a:lstStyle>
          <a:p>
            <a:endParaRPr/>
          </a:p>
        </p:txBody>
      </p:sp>
      <p:sp>
        <p:nvSpPr>
          <p:cNvPr id="716" name="Google Shape;716;p28"/>
          <p:cNvSpPr txBox="1">
            <a:spLocks noGrp="1"/>
          </p:cNvSpPr>
          <p:nvPr>
            <p:ph type="subTitle" idx="1"/>
          </p:nvPr>
        </p:nvSpPr>
        <p:spPr>
          <a:xfrm>
            <a:off x="2022900" y="2375300"/>
            <a:ext cx="5098200" cy="117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a:lvl1pPr>
            <a:lvl2pPr lvl="1" algn="r" rtl="0">
              <a:lnSpc>
                <a:spcPct val="100000"/>
              </a:lnSpc>
              <a:spcBef>
                <a:spcPts val="0"/>
              </a:spcBef>
              <a:spcAft>
                <a:spcPts val="0"/>
              </a:spcAft>
              <a:buSzPts val="1800"/>
              <a:buNone/>
              <a:defRPr sz="1800"/>
            </a:lvl2pPr>
            <a:lvl3pPr lvl="2" algn="r" rtl="0">
              <a:lnSpc>
                <a:spcPct val="100000"/>
              </a:lnSpc>
              <a:spcBef>
                <a:spcPts val="1600"/>
              </a:spcBef>
              <a:spcAft>
                <a:spcPts val="0"/>
              </a:spcAft>
              <a:buSzPts val="1800"/>
              <a:buNone/>
              <a:defRPr sz="1800"/>
            </a:lvl3pPr>
            <a:lvl4pPr lvl="3" algn="r" rtl="0">
              <a:lnSpc>
                <a:spcPct val="100000"/>
              </a:lnSpc>
              <a:spcBef>
                <a:spcPts val="1600"/>
              </a:spcBef>
              <a:spcAft>
                <a:spcPts val="0"/>
              </a:spcAft>
              <a:buSzPts val="1800"/>
              <a:buNone/>
              <a:defRPr sz="1800"/>
            </a:lvl4pPr>
            <a:lvl5pPr lvl="4" algn="r" rtl="0">
              <a:lnSpc>
                <a:spcPct val="100000"/>
              </a:lnSpc>
              <a:spcBef>
                <a:spcPts val="1600"/>
              </a:spcBef>
              <a:spcAft>
                <a:spcPts val="0"/>
              </a:spcAft>
              <a:buSzPts val="1800"/>
              <a:buNone/>
              <a:defRPr sz="1800"/>
            </a:lvl5pPr>
            <a:lvl6pPr lvl="5" algn="r" rtl="0">
              <a:lnSpc>
                <a:spcPct val="100000"/>
              </a:lnSpc>
              <a:spcBef>
                <a:spcPts val="1600"/>
              </a:spcBef>
              <a:spcAft>
                <a:spcPts val="0"/>
              </a:spcAft>
              <a:buSzPts val="1800"/>
              <a:buNone/>
              <a:defRPr sz="1800"/>
            </a:lvl6pPr>
            <a:lvl7pPr lvl="6" algn="r" rtl="0">
              <a:lnSpc>
                <a:spcPct val="100000"/>
              </a:lnSpc>
              <a:spcBef>
                <a:spcPts val="1600"/>
              </a:spcBef>
              <a:spcAft>
                <a:spcPts val="0"/>
              </a:spcAft>
              <a:buSzPts val="1800"/>
              <a:buNone/>
              <a:defRPr sz="1800"/>
            </a:lvl7pPr>
            <a:lvl8pPr lvl="7" algn="r" rtl="0">
              <a:lnSpc>
                <a:spcPct val="100000"/>
              </a:lnSpc>
              <a:spcBef>
                <a:spcPts val="1600"/>
              </a:spcBef>
              <a:spcAft>
                <a:spcPts val="0"/>
              </a:spcAft>
              <a:buSzPts val="1800"/>
              <a:buNone/>
              <a:defRPr sz="1800"/>
            </a:lvl8pPr>
            <a:lvl9pPr lvl="8" algn="r" rtl="0">
              <a:lnSpc>
                <a:spcPct val="100000"/>
              </a:lnSpc>
              <a:spcBef>
                <a:spcPts val="1600"/>
              </a:spcBef>
              <a:spcAft>
                <a:spcPts val="1600"/>
              </a:spcAft>
              <a:buSzPts val="1800"/>
              <a:buNone/>
              <a:defRPr sz="1800"/>
            </a:lvl9pPr>
          </a:lstStyle>
          <a:p>
            <a:endParaRPr/>
          </a:p>
        </p:txBody>
      </p:sp>
      <p:grpSp>
        <p:nvGrpSpPr>
          <p:cNvPr id="717" name="Google Shape;717;p28"/>
          <p:cNvGrpSpPr/>
          <p:nvPr/>
        </p:nvGrpSpPr>
        <p:grpSpPr>
          <a:xfrm>
            <a:off x="385600" y="233100"/>
            <a:ext cx="8539800" cy="4491850"/>
            <a:chOff x="375700" y="222875"/>
            <a:chExt cx="8539800" cy="4491850"/>
          </a:xfrm>
        </p:grpSpPr>
        <p:sp>
          <p:nvSpPr>
            <p:cNvPr id="718" name="Google Shape;718;p28"/>
            <p:cNvSpPr/>
            <p:nvPr/>
          </p:nvSpPr>
          <p:spPr>
            <a:xfrm>
              <a:off x="5195775" y="669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8"/>
            <p:cNvSpPr/>
            <p:nvPr/>
          </p:nvSpPr>
          <p:spPr>
            <a:xfrm>
              <a:off x="4331575" y="43479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8"/>
            <p:cNvSpPr/>
            <p:nvPr/>
          </p:nvSpPr>
          <p:spPr>
            <a:xfrm>
              <a:off x="375700" y="46638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8"/>
            <p:cNvSpPr/>
            <p:nvPr/>
          </p:nvSpPr>
          <p:spPr>
            <a:xfrm>
              <a:off x="1877375" y="44476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8"/>
            <p:cNvSpPr/>
            <p:nvPr/>
          </p:nvSpPr>
          <p:spPr>
            <a:xfrm>
              <a:off x="2162200"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8"/>
            <p:cNvSpPr/>
            <p:nvPr/>
          </p:nvSpPr>
          <p:spPr>
            <a:xfrm>
              <a:off x="88890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8"/>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8"/>
            <p:cNvSpPr/>
            <p:nvPr/>
          </p:nvSpPr>
          <p:spPr>
            <a:xfrm rot="4916424">
              <a:off x="7258600" y="815974"/>
              <a:ext cx="32774" cy="33474"/>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8"/>
            <p:cNvSpPr/>
            <p:nvPr/>
          </p:nvSpPr>
          <p:spPr>
            <a:xfrm>
              <a:off x="8628425" y="28337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8"/>
            <p:cNvSpPr/>
            <p:nvPr/>
          </p:nvSpPr>
          <p:spPr>
            <a:xfrm>
              <a:off x="2790200"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 name="Google Shape;728;p28"/>
          <p:cNvSpPr/>
          <p:nvPr/>
        </p:nvSpPr>
        <p:spPr>
          <a:xfrm rot="2700000">
            <a:off x="1426061" y="3660068"/>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8"/>
          <p:cNvSpPr/>
          <p:nvPr/>
        </p:nvSpPr>
        <p:spPr>
          <a:xfrm rot="2700000">
            <a:off x="8209995" y="8725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8"/>
          <p:cNvSpPr/>
          <p:nvPr/>
        </p:nvSpPr>
        <p:spPr>
          <a:xfrm rot="2700000">
            <a:off x="9300886" y="-955594"/>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31" name="Google Shape;731;p28"/>
          <p:cNvPicPr preferRelativeResize="0"/>
          <p:nvPr/>
        </p:nvPicPr>
        <p:blipFill>
          <a:blip r:embed="rId2">
            <a:alphaModFix amt="37000"/>
          </a:blip>
          <a:stretch>
            <a:fillRect/>
          </a:stretch>
        </p:blipFill>
        <p:spPr>
          <a:xfrm rot="2699994">
            <a:off x="6879997" y="-2551994"/>
            <a:ext cx="1242004" cy="9073288"/>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3">
  <p:cSld name="CUSTOM_15">
    <p:spTree>
      <p:nvGrpSpPr>
        <p:cNvPr id="1" name="Shape 768"/>
        <p:cNvGrpSpPr/>
        <p:nvPr/>
      </p:nvGrpSpPr>
      <p:grpSpPr>
        <a:xfrm>
          <a:off x="0" y="0"/>
          <a:ext cx="0" cy="0"/>
          <a:chOff x="0" y="0"/>
          <a:chExt cx="0" cy="0"/>
        </a:xfrm>
      </p:grpSpPr>
      <p:pic>
        <p:nvPicPr>
          <p:cNvPr id="769" name="Google Shape;769;p30"/>
          <p:cNvPicPr preferRelativeResize="0"/>
          <p:nvPr/>
        </p:nvPicPr>
        <p:blipFill>
          <a:blip r:embed="rId2">
            <a:alphaModFix amt="37000"/>
          </a:blip>
          <a:stretch>
            <a:fillRect/>
          </a:stretch>
        </p:blipFill>
        <p:spPr>
          <a:xfrm rot="-8100000">
            <a:off x="766998" y="-4246993"/>
            <a:ext cx="1316872" cy="7443192"/>
          </a:xfrm>
          <a:prstGeom prst="rect">
            <a:avLst/>
          </a:prstGeom>
          <a:noFill/>
          <a:ln>
            <a:noFill/>
          </a:ln>
        </p:spPr>
      </p:pic>
      <p:grpSp>
        <p:nvGrpSpPr>
          <p:cNvPr id="770" name="Google Shape;770;p30"/>
          <p:cNvGrpSpPr/>
          <p:nvPr/>
        </p:nvGrpSpPr>
        <p:grpSpPr>
          <a:xfrm>
            <a:off x="217800" y="-6375"/>
            <a:ext cx="8520300" cy="4878550"/>
            <a:chOff x="217800" y="69825"/>
            <a:chExt cx="8520300" cy="4878550"/>
          </a:xfrm>
        </p:grpSpPr>
        <p:sp>
          <p:nvSpPr>
            <p:cNvPr id="771" name="Google Shape;771;p30"/>
            <p:cNvSpPr/>
            <p:nvPr/>
          </p:nvSpPr>
          <p:spPr>
            <a:xfrm>
              <a:off x="4847500" y="1766700"/>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0"/>
            <p:cNvSpPr/>
            <p:nvPr/>
          </p:nvSpPr>
          <p:spPr>
            <a:xfrm>
              <a:off x="217800" y="3896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0"/>
            <p:cNvSpPr/>
            <p:nvPr/>
          </p:nvSpPr>
          <p:spPr>
            <a:xfrm>
              <a:off x="1775950" y="698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0"/>
            <p:cNvSpPr/>
            <p:nvPr/>
          </p:nvSpPr>
          <p:spPr>
            <a:xfrm>
              <a:off x="7326450" y="1017725"/>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0"/>
            <p:cNvSpPr/>
            <p:nvPr/>
          </p:nvSpPr>
          <p:spPr>
            <a:xfrm>
              <a:off x="3305200" y="47186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0"/>
            <p:cNvSpPr/>
            <p:nvPr/>
          </p:nvSpPr>
          <p:spPr>
            <a:xfrm>
              <a:off x="3478800" y="1454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0"/>
            <p:cNvSpPr/>
            <p:nvPr/>
          </p:nvSpPr>
          <p:spPr>
            <a:xfrm>
              <a:off x="4916425" y="492187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0"/>
            <p:cNvSpPr/>
            <p:nvPr/>
          </p:nvSpPr>
          <p:spPr>
            <a:xfrm>
              <a:off x="553000" y="47021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0"/>
            <p:cNvSpPr/>
            <p:nvPr/>
          </p:nvSpPr>
          <p:spPr>
            <a:xfrm>
              <a:off x="8704625" y="28337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0"/>
            <p:cNvSpPr/>
            <p:nvPr/>
          </p:nvSpPr>
          <p:spPr>
            <a:xfrm>
              <a:off x="3866700" y="110100"/>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81" name="Google Shape;781;p30"/>
          <p:cNvPicPr preferRelativeResize="0"/>
          <p:nvPr/>
        </p:nvPicPr>
        <p:blipFill>
          <a:blip r:embed="rId2">
            <a:alphaModFix amt="37000"/>
          </a:blip>
          <a:stretch>
            <a:fillRect/>
          </a:stretch>
        </p:blipFill>
        <p:spPr>
          <a:xfrm rot="-8099993">
            <a:off x="7318701" y="-299154"/>
            <a:ext cx="1316872" cy="8003909"/>
          </a:xfrm>
          <a:prstGeom prst="rect">
            <a:avLst/>
          </a:prstGeom>
          <a:noFill/>
          <a:ln>
            <a:noFill/>
          </a:ln>
        </p:spPr>
      </p:pic>
      <p:sp>
        <p:nvSpPr>
          <p:cNvPr id="782" name="Google Shape;782;p30"/>
          <p:cNvSpPr/>
          <p:nvPr/>
        </p:nvSpPr>
        <p:spPr>
          <a:xfrm rot="2700000">
            <a:off x="8096422" y="-700324"/>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0"/>
          <p:cNvSpPr/>
          <p:nvPr/>
        </p:nvSpPr>
        <p:spPr>
          <a:xfrm rot="2700000">
            <a:off x="8018986" y="2736918"/>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0"/>
          <p:cNvSpPr/>
          <p:nvPr/>
        </p:nvSpPr>
        <p:spPr>
          <a:xfrm rot="2700000">
            <a:off x="-543943" y="2805646"/>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0"/>
          <p:cNvSpPr/>
          <p:nvPr/>
        </p:nvSpPr>
        <p:spPr>
          <a:xfrm rot="2700000">
            <a:off x="9888811" y="-2276132"/>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0"/>
          <p:cNvSpPr txBox="1">
            <a:spLocks noGrp="1"/>
          </p:cNvSpPr>
          <p:nvPr>
            <p:ph type="subTitle" idx="1"/>
          </p:nvPr>
        </p:nvSpPr>
        <p:spPr>
          <a:xfrm>
            <a:off x="720000" y="1133863"/>
            <a:ext cx="3739500" cy="34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Char char="●"/>
              <a:defRPr sz="1600">
                <a:solidFill>
                  <a:schemeClr val="accent6"/>
                </a:solidFill>
              </a:defRPr>
            </a:lvl1pPr>
            <a:lvl2pPr lvl="1" algn="ctr" rtl="0">
              <a:lnSpc>
                <a:spcPct val="100000"/>
              </a:lnSpc>
              <a:spcBef>
                <a:spcPts val="0"/>
              </a:spcBef>
              <a:spcAft>
                <a:spcPts val="0"/>
              </a:spcAft>
              <a:buClr>
                <a:srgbClr val="142850"/>
              </a:buClr>
              <a:buSzPts val="1600"/>
              <a:buFont typeface="Red Hat Text"/>
              <a:buChar char="○"/>
              <a:defRPr sz="1600">
                <a:solidFill>
                  <a:schemeClr val="accent6"/>
                </a:solidFill>
              </a:defRPr>
            </a:lvl2pPr>
            <a:lvl3pPr lvl="2" algn="ctr" rtl="0">
              <a:lnSpc>
                <a:spcPct val="100000"/>
              </a:lnSpc>
              <a:spcBef>
                <a:spcPts val="0"/>
              </a:spcBef>
              <a:spcAft>
                <a:spcPts val="0"/>
              </a:spcAft>
              <a:buClr>
                <a:srgbClr val="142850"/>
              </a:buClr>
              <a:buSzPts val="1600"/>
              <a:buFont typeface="Red Hat Text"/>
              <a:buChar char="■"/>
              <a:defRPr sz="1600">
                <a:solidFill>
                  <a:schemeClr val="accent6"/>
                </a:solidFill>
              </a:defRPr>
            </a:lvl3pPr>
            <a:lvl4pPr lvl="3" algn="ctr" rtl="0">
              <a:lnSpc>
                <a:spcPct val="100000"/>
              </a:lnSpc>
              <a:spcBef>
                <a:spcPts val="0"/>
              </a:spcBef>
              <a:spcAft>
                <a:spcPts val="0"/>
              </a:spcAft>
              <a:buClr>
                <a:srgbClr val="142850"/>
              </a:buClr>
              <a:buSzPts val="1600"/>
              <a:buFont typeface="Red Hat Text"/>
              <a:buChar char="●"/>
              <a:defRPr sz="1600">
                <a:solidFill>
                  <a:schemeClr val="accent6"/>
                </a:solidFill>
              </a:defRPr>
            </a:lvl4pPr>
            <a:lvl5pPr lvl="4" algn="ctr" rtl="0">
              <a:lnSpc>
                <a:spcPct val="100000"/>
              </a:lnSpc>
              <a:spcBef>
                <a:spcPts val="0"/>
              </a:spcBef>
              <a:spcAft>
                <a:spcPts val="0"/>
              </a:spcAft>
              <a:buClr>
                <a:srgbClr val="142850"/>
              </a:buClr>
              <a:buSzPts val="1600"/>
              <a:buFont typeface="Red Hat Text"/>
              <a:buChar char="○"/>
              <a:defRPr sz="1600">
                <a:solidFill>
                  <a:schemeClr val="accent6"/>
                </a:solidFill>
              </a:defRPr>
            </a:lvl5pPr>
            <a:lvl6pPr lvl="5" algn="ctr" rtl="0">
              <a:lnSpc>
                <a:spcPct val="100000"/>
              </a:lnSpc>
              <a:spcBef>
                <a:spcPts val="0"/>
              </a:spcBef>
              <a:spcAft>
                <a:spcPts val="0"/>
              </a:spcAft>
              <a:buClr>
                <a:srgbClr val="142850"/>
              </a:buClr>
              <a:buSzPts val="1600"/>
              <a:buFont typeface="Red Hat Text"/>
              <a:buChar char="■"/>
              <a:defRPr sz="1600">
                <a:solidFill>
                  <a:schemeClr val="accent6"/>
                </a:solidFill>
              </a:defRPr>
            </a:lvl6pPr>
            <a:lvl7pPr lvl="6" algn="ctr" rtl="0">
              <a:lnSpc>
                <a:spcPct val="100000"/>
              </a:lnSpc>
              <a:spcBef>
                <a:spcPts val="0"/>
              </a:spcBef>
              <a:spcAft>
                <a:spcPts val="0"/>
              </a:spcAft>
              <a:buClr>
                <a:srgbClr val="142850"/>
              </a:buClr>
              <a:buSzPts val="1600"/>
              <a:buFont typeface="Red Hat Text"/>
              <a:buChar char="●"/>
              <a:defRPr sz="1600">
                <a:solidFill>
                  <a:schemeClr val="accent6"/>
                </a:solidFill>
              </a:defRPr>
            </a:lvl7pPr>
            <a:lvl8pPr lvl="7" algn="ctr" rtl="0">
              <a:lnSpc>
                <a:spcPct val="100000"/>
              </a:lnSpc>
              <a:spcBef>
                <a:spcPts val="0"/>
              </a:spcBef>
              <a:spcAft>
                <a:spcPts val="0"/>
              </a:spcAft>
              <a:buClr>
                <a:srgbClr val="142850"/>
              </a:buClr>
              <a:buSzPts val="1600"/>
              <a:buFont typeface="Red Hat Text"/>
              <a:buChar char="○"/>
              <a:defRPr sz="1600">
                <a:solidFill>
                  <a:schemeClr val="accent6"/>
                </a:solidFill>
              </a:defRPr>
            </a:lvl8pPr>
            <a:lvl9pPr lvl="8" algn="ctr" rtl="0">
              <a:lnSpc>
                <a:spcPct val="100000"/>
              </a:lnSpc>
              <a:spcBef>
                <a:spcPts val="0"/>
              </a:spcBef>
              <a:spcAft>
                <a:spcPts val="0"/>
              </a:spcAft>
              <a:buClr>
                <a:srgbClr val="142850"/>
              </a:buClr>
              <a:buSzPts val="1600"/>
              <a:buFont typeface="Red Hat Text"/>
              <a:buChar char="■"/>
              <a:defRPr sz="1600">
                <a:solidFill>
                  <a:schemeClr val="accent6"/>
                </a:solidFill>
              </a:defRPr>
            </a:lvl9pPr>
          </a:lstStyle>
          <a:p>
            <a:endParaRPr/>
          </a:p>
        </p:txBody>
      </p:sp>
      <p:sp>
        <p:nvSpPr>
          <p:cNvPr id="787" name="Google Shape;787;p30"/>
          <p:cNvSpPr txBox="1">
            <a:spLocks noGrp="1"/>
          </p:cNvSpPr>
          <p:nvPr>
            <p:ph type="subTitle" idx="2"/>
          </p:nvPr>
        </p:nvSpPr>
        <p:spPr>
          <a:xfrm>
            <a:off x="4684500" y="1830950"/>
            <a:ext cx="3739500" cy="277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Char char="●"/>
              <a:defRPr sz="1600">
                <a:solidFill>
                  <a:schemeClr val="accent6"/>
                </a:solidFill>
              </a:defRPr>
            </a:lvl1pPr>
            <a:lvl2pPr lvl="1" algn="ctr" rtl="0">
              <a:lnSpc>
                <a:spcPct val="100000"/>
              </a:lnSpc>
              <a:spcBef>
                <a:spcPts val="1200"/>
              </a:spcBef>
              <a:spcAft>
                <a:spcPts val="0"/>
              </a:spcAft>
              <a:buClr>
                <a:srgbClr val="142850"/>
              </a:buClr>
              <a:buSzPts val="1600"/>
              <a:buFont typeface="Red Hat Text"/>
              <a:buChar char="○"/>
              <a:defRPr sz="1600">
                <a:solidFill>
                  <a:schemeClr val="accent6"/>
                </a:solidFill>
              </a:defRPr>
            </a:lvl2pPr>
            <a:lvl3pPr lvl="2" algn="ctr" rtl="0">
              <a:lnSpc>
                <a:spcPct val="100000"/>
              </a:lnSpc>
              <a:spcBef>
                <a:spcPts val="0"/>
              </a:spcBef>
              <a:spcAft>
                <a:spcPts val="0"/>
              </a:spcAft>
              <a:buClr>
                <a:srgbClr val="142850"/>
              </a:buClr>
              <a:buSzPts val="1600"/>
              <a:buFont typeface="Red Hat Text"/>
              <a:buChar char="■"/>
              <a:defRPr sz="1600">
                <a:solidFill>
                  <a:schemeClr val="accent6"/>
                </a:solidFill>
              </a:defRPr>
            </a:lvl3pPr>
            <a:lvl4pPr lvl="3" algn="ctr" rtl="0">
              <a:lnSpc>
                <a:spcPct val="100000"/>
              </a:lnSpc>
              <a:spcBef>
                <a:spcPts val="0"/>
              </a:spcBef>
              <a:spcAft>
                <a:spcPts val="0"/>
              </a:spcAft>
              <a:buClr>
                <a:srgbClr val="142850"/>
              </a:buClr>
              <a:buSzPts val="1600"/>
              <a:buFont typeface="Red Hat Text"/>
              <a:buChar char="●"/>
              <a:defRPr sz="1600">
                <a:solidFill>
                  <a:schemeClr val="accent6"/>
                </a:solidFill>
              </a:defRPr>
            </a:lvl4pPr>
            <a:lvl5pPr lvl="4" algn="ctr" rtl="0">
              <a:lnSpc>
                <a:spcPct val="100000"/>
              </a:lnSpc>
              <a:spcBef>
                <a:spcPts val="0"/>
              </a:spcBef>
              <a:spcAft>
                <a:spcPts val="0"/>
              </a:spcAft>
              <a:buClr>
                <a:srgbClr val="142850"/>
              </a:buClr>
              <a:buSzPts val="1600"/>
              <a:buFont typeface="Red Hat Text"/>
              <a:buChar char="○"/>
              <a:defRPr sz="1600">
                <a:solidFill>
                  <a:schemeClr val="accent6"/>
                </a:solidFill>
              </a:defRPr>
            </a:lvl5pPr>
            <a:lvl6pPr lvl="5" algn="ctr" rtl="0">
              <a:lnSpc>
                <a:spcPct val="100000"/>
              </a:lnSpc>
              <a:spcBef>
                <a:spcPts val="0"/>
              </a:spcBef>
              <a:spcAft>
                <a:spcPts val="0"/>
              </a:spcAft>
              <a:buClr>
                <a:srgbClr val="142850"/>
              </a:buClr>
              <a:buSzPts val="1600"/>
              <a:buFont typeface="Red Hat Text"/>
              <a:buChar char="■"/>
              <a:defRPr sz="1600">
                <a:solidFill>
                  <a:schemeClr val="accent6"/>
                </a:solidFill>
              </a:defRPr>
            </a:lvl6pPr>
            <a:lvl7pPr lvl="6" algn="ctr" rtl="0">
              <a:lnSpc>
                <a:spcPct val="100000"/>
              </a:lnSpc>
              <a:spcBef>
                <a:spcPts val="0"/>
              </a:spcBef>
              <a:spcAft>
                <a:spcPts val="0"/>
              </a:spcAft>
              <a:buClr>
                <a:srgbClr val="142850"/>
              </a:buClr>
              <a:buSzPts val="1600"/>
              <a:buFont typeface="Red Hat Text"/>
              <a:buChar char="●"/>
              <a:defRPr sz="1600">
                <a:solidFill>
                  <a:schemeClr val="accent6"/>
                </a:solidFill>
              </a:defRPr>
            </a:lvl7pPr>
            <a:lvl8pPr lvl="7" algn="ctr" rtl="0">
              <a:lnSpc>
                <a:spcPct val="100000"/>
              </a:lnSpc>
              <a:spcBef>
                <a:spcPts val="0"/>
              </a:spcBef>
              <a:spcAft>
                <a:spcPts val="0"/>
              </a:spcAft>
              <a:buClr>
                <a:srgbClr val="142850"/>
              </a:buClr>
              <a:buSzPts val="1600"/>
              <a:buFont typeface="Red Hat Text"/>
              <a:buChar char="○"/>
              <a:defRPr sz="1600">
                <a:solidFill>
                  <a:schemeClr val="accent6"/>
                </a:solidFill>
              </a:defRPr>
            </a:lvl8pPr>
            <a:lvl9pPr lvl="8" algn="ctr" rtl="0">
              <a:lnSpc>
                <a:spcPct val="100000"/>
              </a:lnSpc>
              <a:spcBef>
                <a:spcPts val="0"/>
              </a:spcBef>
              <a:spcAft>
                <a:spcPts val="0"/>
              </a:spcAft>
              <a:buClr>
                <a:srgbClr val="142850"/>
              </a:buClr>
              <a:buSzPts val="1600"/>
              <a:buFont typeface="Red Hat Text"/>
              <a:buChar char="■"/>
              <a:defRPr sz="1600">
                <a:solidFill>
                  <a:schemeClr val="accent6"/>
                </a:solidFill>
              </a:defRPr>
            </a:lvl9pPr>
          </a:lstStyle>
          <a:p>
            <a:endParaRPr/>
          </a:p>
        </p:txBody>
      </p:sp>
      <p:sp>
        <p:nvSpPr>
          <p:cNvPr id="788" name="Google Shape;788;p3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grpSp>
        <p:nvGrpSpPr>
          <p:cNvPr id="789" name="Google Shape;789;p30"/>
          <p:cNvGrpSpPr/>
          <p:nvPr/>
        </p:nvGrpSpPr>
        <p:grpSpPr>
          <a:xfrm>
            <a:off x="369463" y="-133550"/>
            <a:ext cx="9085500" cy="4923750"/>
            <a:chOff x="-3028400" y="83075"/>
            <a:chExt cx="9085500" cy="4923750"/>
          </a:xfrm>
        </p:grpSpPr>
        <p:grpSp>
          <p:nvGrpSpPr>
            <p:cNvPr id="790" name="Google Shape;790;p30"/>
            <p:cNvGrpSpPr/>
            <p:nvPr/>
          </p:nvGrpSpPr>
          <p:grpSpPr>
            <a:xfrm>
              <a:off x="-3028400" y="83075"/>
              <a:ext cx="9085500" cy="4923750"/>
              <a:chOff x="-3028400" y="83075"/>
              <a:chExt cx="9085500" cy="4923750"/>
            </a:xfrm>
          </p:grpSpPr>
          <p:sp>
            <p:nvSpPr>
              <p:cNvPr id="791" name="Google Shape;791;p30"/>
              <p:cNvSpPr/>
              <p:nvPr/>
            </p:nvSpPr>
            <p:spPr>
              <a:xfrm>
                <a:off x="5195775" y="669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0"/>
              <p:cNvSpPr/>
              <p:nvPr/>
            </p:nvSpPr>
            <p:spPr>
              <a:xfrm>
                <a:off x="1359775" y="46527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0"/>
              <p:cNvSpPr/>
              <p:nvPr/>
            </p:nvSpPr>
            <p:spPr>
              <a:xfrm>
                <a:off x="5252500" y="29112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0"/>
              <p:cNvSpPr/>
              <p:nvPr/>
            </p:nvSpPr>
            <p:spPr>
              <a:xfrm>
                <a:off x="-40862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0"/>
              <p:cNvSpPr/>
              <p:nvPr/>
            </p:nvSpPr>
            <p:spPr>
              <a:xfrm>
                <a:off x="2162200"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0"/>
              <p:cNvSpPr/>
              <p:nvPr/>
            </p:nvSpPr>
            <p:spPr>
              <a:xfrm>
                <a:off x="-636000" y="830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0"/>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0"/>
              <p:cNvSpPr/>
              <p:nvPr/>
            </p:nvSpPr>
            <p:spPr>
              <a:xfrm>
                <a:off x="-3028400" y="13493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0"/>
              <p:cNvSpPr/>
              <p:nvPr/>
            </p:nvSpPr>
            <p:spPr>
              <a:xfrm>
                <a:off x="5580425" y="34433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0"/>
              <p:cNvSpPr/>
              <p:nvPr/>
            </p:nvSpPr>
            <p:spPr>
              <a:xfrm>
                <a:off x="3171200"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 name="Google Shape;801;p30"/>
            <p:cNvSpPr/>
            <p:nvPr/>
          </p:nvSpPr>
          <p:spPr>
            <a:xfrm>
              <a:off x="5337525" y="4748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871"/>
        <p:cNvGrpSpPr/>
        <p:nvPr/>
      </p:nvGrpSpPr>
      <p:grpSpPr>
        <a:xfrm>
          <a:off x="0" y="0"/>
          <a:ext cx="0" cy="0"/>
          <a:chOff x="0" y="0"/>
          <a:chExt cx="0" cy="0"/>
        </a:xfrm>
      </p:grpSpPr>
      <p:grpSp>
        <p:nvGrpSpPr>
          <p:cNvPr id="872" name="Google Shape;872;p33"/>
          <p:cNvGrpSpPr/>
          <p:nvPr/>
        </p:nvGrpSpPr>
        <p:grpSpPr>
          <a:xfrm>
            <a:off x="299500" y="222875"/>
            <a:ext cx="5757600" cy="4783950"/>
            <a:chOff x="299500" y="222875"/>
            <a:chExt cx="5757600" cy="4783950"/>
          </a:xfrm>
        </p:grpSpPr>
        <p:grpSp>
          <p:nvGrpSpPr>
            <p:cNvPr id="873" name="Google Shape;873;p33"/>
            <p:cNvGrpSpPr/>
            <p:nvPr/>
          </p:nvGrpSpPr>
          <p:grpSpPr>
            <a:xfrm>
              <a:off x="299500" y="222875"/>
              <a:ext cx="5757600" cy="4783950"/>
              <a:chOff x="299500" y="222875"/>
              <a:chExt cx="5757600" cy="4783950"/>
            </a:xfrm>
          </p:grpSpPr>
          <p:sp>
            <p:nvSpPr>
              <p:cNvPr id="874" name="Google Shape;874;p33"/>
              <p:cNvSpPr/>
              <p:nvPr/>
            </p:nvSpPr>
            <p:spPr>
              <a:xfrm>
                <a:off x="5195775" y="669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3"/>
              <p:cNvSpPr/>
              <p:nvPr/>
            </p:nvSpPr>
            <p:spPr>
              <a:xfrm>
                <a:off x="1359775" y="46527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3"/>
              <p:cNvSpPr/>
              <p:nvPr/>
            </p:nvSpPr>
            <p:spPr>
              <a:xfrm>
                <a:off x="299500" y="25302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3"/>
              <p:cNvSpPr/>
              <p:nvPr/>
            </p:nvSpPr>
            <p:spPr>
              <a:xfrm>
                <a:off x="393477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3"/>
              <p:cNvSpPr/>
              <p:nvPr/>
            </p:nvSpPr>
            <p:spPr>
              <a:xfrm>
                <a:off x="2162200"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3"/>
              <p:cNvSpPr/>
              <p:nvPr/>
            </p:nvSpPr>
            <p:spPr>
              <a:xfrm>
                <a:off x="8118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3"/>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3"/>
              <p:cNvSpPr/>
              <p:nvPr/>
            </p:nvSpPr>
            <p:spPr>
              <a:xfrm>
                <a:off x="553000" y="15779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3"/>
              <p:cNvSpPr/>
              <p:nvPr/>
            </p:nvSpPr>
            <p:spPr>
              <a:xfrm>
                <a:off x="5580425" y="28337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3"/>
              <p:cNvSpPr/>
              <p:nvPr/>
            </p:nvSpPr>
            <p:spPr>
              <a:xfrm>
                <a:off x="3171200"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 name="Google Shape;884;p33"/>
            <p:cNvSpPr/>
            <p:nvPr/>
          </p:nvSpPr>
          <p:spPr>
            <a:xfrm>
              <a:off x="5337525" y="4748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85" name="Google Shape;885;p33"/>
          <p:cNvPicPr preferRelativeResize="0"/>
          <p:nvPr/>
        </p:nvPicPr>
        <p:blipFill>
          <a:blip r:embed="rId2">
            <a:alphaModFix amt="37000"/>
          </a:blip>
          <a:stretch>
            <a:fillRect/>
          </a:stretch>
        </p:blipFill>
        <p:spPr>
          <a:xfrm rot="2699994">
            <a:off x="-1626728" y="-2189969"/>
            <a:ext cx="1242004" cy="9073288"/>
          </a:xfrm>
          <a:prstGeom prst="rect">
            <a:avLst/>
          </a:prstGeom>
          <a:noFill/>
          <a:ln>
            <a:noFill/>
          </a:ln>
        </p:spPr>
      </p:pic>
      <p:pic>
        <p:nvPicPr>
          <p:cNvPr id="886" name="Google Shape;886;p33"/>
          <p:cNvPicPr preferRelativeResize="0"/>
          <p:nvPr/>
        </p:nvPicPr>
        <p:blipFill>
          <a:blip r:embed="rId2">
            <a:alphaModFix amt="37000"/>
          </a:blip>
          <a:stretch>
            <a:fillRect/>
          </a:stretch>
        </p:blipFill>
        <p:spPr>
          <a:xfrm rot="-8100000">
            <a:off x="1675340" y="-1780318"/>
            <a:ext cx="1316872" cy="8722135"/>
          </a:xfrm>
          <a:prstGeom prst="rect">
            <a:avLst/>
          </a:prstGeom>
          <a:noFill/>
          <a:ln>
            <a:noFill/>
          </a:ln>
        </p:spPr>
      </p:pic>
      <p:sp>
        <p:nvSpPr>
          <p:cNvPr id="887" name="Google Shape;887;p33"/>
          <p:cNvSpPr/>
          <p:nvPr/>
        </p:nvSpPr>
        <p:spPr>
          <a:xfrm rot="2700000">
            <a:off x="-339589" y="1999543"/>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 name="Google Shape;888;p33"/>
          <p:cNvGrpSpPr/>
          <p:nvPr/>
        </p:nvGrpSpPr>
        <p:grpSpPr>
          <a:xfrm>
            <a:off x="385600" y="233100"/>
            <a:ext cx="8539800" cy="4491850"/>
            <a:chOff x="375700" y="222875"/>
            <a:chExt cx="8539800" cy="4491850"/>
          </a:xfrm>
        </p:grpSpPr>
        <p:sp>
          <p:nvSpPr>
            <p:cNvPr id="889" name="Google Shape;889;p33"/>
            <p:cNvSpPr/>
            <p:nvPr/>
          </p:nvSpPr>
          <p:spPr>
            <a:xfrm>
              <a:off x="5195775" y="669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3"/>
            <p:cNvSpPr/>
            <p:nvPr/>
          </p:nvSpPr>
          <p:spPr>
            <a:xfrm>
              <a:off x="4331575" y="43479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3"/>
            <p:cNvSpPr/>
            <p:nvPr/>
          </p:nvSpPr>
          <p:spPr>
            <a:xfrm>
              <a:off x="375700" y="46638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3"/>
            <p:cNvSpPr/>
            <p:nvPr/>
          </p:nvSpPr>
          <p:spPr>
            <a:xfrm>
              <a:off x="1877375" y="44476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3"/>
            <p:cNvSpPr/>
            <p:nvPr/>
          </p:nvSpPr>
          <p:spPr>
            <a:xfrm>
              <a:off x="2162200"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3"/>
            <p:cNvSpPr/>
            <p:nvPr/>
          </p:nvSpPr>
          <p:spPr>
            <a:xfrm>
              <a:off x="88890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3"/>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3"/>
            <p:cNvSpPr/>
            <p:nvPr/>
          </p:nvSpPr>
          <p:spPr>
            <a:xfrm rot="4916424">
              <a:off x="7258600" y="815974"/>
              <a:ext cx="32774" cy="33474"/>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3"/>
            <p:cNvSpPr/>
            <p:nvPr/>
          </p:nvSpPr>
          <p:spPr>
            <a:xfrm>
              <a:off x="8628425" y="28337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3"/>
            <p:cNvSpPr/>
            <p:nvPr/>
          </p:nvSpPr>
          <p:spPr>
            <a:xfrm>
              <a:off x="2790200"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 name="Google Shape;899;p33"/>
          <p:cNvSpPr/>
          <p:nvPr/>
        </p:nvSpPr>
        <p:spPr>
          <a:xfrm rot="2700000">
            <a:off x="8209995" y="8725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3"/>
          <p:cNvSpPr/>
          <p:nvPr/>
        </p:nvSpPr>
        <p:spPr>
          <a:xfrm rot="2700000">
            <a:off x="9300886" y="-955594"/>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01" name="Google Shape;901;p33"/>
          <p:cNvPicPr preferRelativeResize="0"/>
          <p:nvPr/>
        </p:nvPicPr>
        <p:blipFill>
          <a:blip r:embed="rId2">
            <a:alphaModFix amt="37000"/>
          </a:blip>
          <a:stretch>
            <a:fillRect/>
          </a:stretch>
        </p:blipFill>
        <p:spPr>
          <a:xfrm rot="2699994">
            <a:off x="6879997" y="-2551994"/>
            <a:ext cx="1242004" cy="9073288"/>
          </a:xfrm>
          <a:prstGeom prst="rect">
            <a:avLst/>
          </a:prstGeom>
          <a:noFill/>
          <a:ln>
            <a:noFill/>
          </a:ln>
        </p:spPr>
      </p:pic>
      <p:sp>
        <p:nvSpPr>
          <p:cNvPr id="902" name="Google Shape;902;p33"/>
          <p:cNvSpPr/>
          <p:nvPr/>
        </p:nvSpPr>
        <p:spPr>
          <a:xfrm rot="2700000">
            <a:off x="854560" y="69039"/>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3"/>
          <p:cNvSpPr/>
          <p:nvPr/>
        </p:nvSpPr>
        <p:spPr>
          <a:xfrm rot="2700000">
            <a:off x="1006370" y="3135033"/>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3"/>
          <p:cNvSpPr/>
          <p:nvPr/>
        </p:nvSpPr>
        <p:spPr>
          <a:xfrm rot="-2700551">
            <a:off x="-2185475" y="3197782"/>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3"/>
          <p:cNvSpPr/>
          <p:nvPr/>
        </p:nvSpPr>
        <p:spPr>
          <a:xfrm rot="8099449">
            <a:off x="7189900" y="1485000"/>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6">
    <p:spTree>
      <p:nvGrpSpPr>
        <p:cNvPr id="1" name="Shape 906"/>
        <p:cNvGrpSpPr/>
        <p:nvPr/>
      </p:nvGrpSpPr>
      <p:grpSpPr>
        <a:xfrm>
          <a:off x="0" y="0"/>
          <a:ext cx="0" cy="0"/>
          <a:chOff x="0" y="0"/>
          <a:chExt cx="0" cy="0"/>
        </a:xfrm>
      </p:grpSpPr>
      <p:grpSp>
        <p:nvGrpSpPr>
          <p:cNvPr id="907" name="Google Shape;907;p34"/>
          <p:cNvGrpSpPr/>
          <p:nvPr/>
        </p:nvGrpSpPr>
        <p:grpSpPr>
          <a:xfrm>
            <a:off x="299500" y="222875"/>
            <a:ext cx="5757600" cy="4783950"/>
            <a:chOff x="299500" y="222875"/>
            <a:chExt cx="5757600" cy="4783950"/>
          </a:xfrm>
        </p:grpSpPr>
        <p:grpSp>
          <p:nvGrpSpPr>
            <p:cNvPr id="908" name="Google Shape;908;p34"/>
            <p:cNvGrpSpPr/>
            <p:nvPr/>
          </p:nvGrpSpPr>
          <p:grpSpPr>
            <a:xfrm>
              <a:off x="299500" y="222875"/>
              <a:ext cx="5757600" cy="4783950"/>
              <a:chOff x="299500" y="222875"/>
              <a:chExt cx="5757600" cy="4783950"/>
            </a:xfrm>
          </p:grpSpPr>
          <p:sp>
            <p:nvSpPr>
              <p:cNvPr id="909" name="Google Shape;909;p34"/>
              <p:cNvSpPr/>
              <p:nvPr/>
            </p:nvSpPr>
            <p:spPr>
              <a:xfrm>
                <a:off x="5195775" y="669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1359775" y="46527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299500" y="25302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93477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2162200"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8118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553000" y="15779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5580425" y="28337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171200"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34"/>
            <p:cNvSpPr/>
            <p:nvPr/>
          </p:nvSpPr>
          <p:spPr>
            <a:xfrm>
              <a:off x="5337525" y="4748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20" name="Google Shape;920;p34"/>
          <p:cNvPicPr preferRelativeResize="0"/>
          <p:nvPr/>
        </p:nvPicPr>
        <p:blipFill>
          <a:blip r:embed="rId2">
            <a:alphaModFix amt="37000"/>
          </a:blip>
          <a:stretch>
            <a:fillRect/>
          </a:stretch>
        </p:blipFill>
        <p:spPr>
          <a:xfrm rot="-8100000">
            <a:off x="1922398" y="-1210418"/>
            <a:ext cx="1316872" cy="7443192"/>
          </a:xfrm>
          <a:prstGeom prst="rect">
            <a:avLst/>
          </a:prstGeom>
          <a:noFill/>
          <a:ln>
            <a:noFill/>
          </a:ln>
        </p:spPr>
      </p:pic>
      <p:pic>
        <p:nvPicPr>
          <p:cNvPr id="921" name="Google Shape;921;p34"/>
          <p:cNvPicPr preferRelativeResize="0"/>
          <p:nvPr/>
        </p:nvPicPr>
        <p:blipFill>
          <a:blip r:embed="rId2">
            <a:alphaModFix amt="37000"/>
          </a:blip>
          <a:stretch>
            <a:fillRect/>
          </a:stretch>
        </p:blipFill>
        <p:spPr>
          <a:xfrm rot="-8099993">
            <a:off x="8051726" y="-1050804"/>
            <a:ext cx="1316872" cy="8003909"/>
          </a:xfrm>
          <a:prstGeom prst="rect">
            <a:avLst/>
          </a:prstGeom>
          <a:noFill/>
          <a:ln>
            <a:noFill/>
          </a:ln>
        </p:spPr>
      </p:pic>
      <p:sp>
        <p:nvSpPr>
          <p:cNvPr id="922" name="Google Shape;922;p34"/>
          <p:cNvSpPr/>
          <p:nvPr/>
        </p:nvSpPr>
        <p:spPr>
          <a:xfrm rot="2700000">
            <a:off x="8018986" y="2736918"/>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 name="Google Shape;923;p34"/>
          <p:cNvGrpSpPr/>
          <p:nvPr/>
        </p:nvGrpSpPr>
        <p:grpSpPr>
          <a:xfrm>
            <a:off x="299500" y="70475"/>
            <a:ext cx="8542075" cy="4936350"/>
            <a:chOff x="299500" y="70475"/>
            <a:chExt cx="8542075" cy="4936350"/>
          </a:xfrm>
        </p:grpSpPr>
        <p:grpSp>
          <p:nvGrpSpPr>
            <p:cNvPr id="924" name="Google Shape;924;p34"/>
            <p:cNvGrpSpPr/>
            <p:nvPr/>
          </p:nvGrpSpPr>
          <p:grpSpPr>
            <a:xfrm>
              <a:off x="299500" y="70475"/>
              <a:ext cx="8542075" cy="4936350"/>
              <a:chOff x="299500" y="70475"/>
              <a:chExt cx="8542075" cy="4936350"/>
            </a:xfrm>
          </p:grpSpPr>
          <p:sp>
            <p:nvSpPr>
              <p:cNvPr id="925" name="Google Shape;925;p34"/>
              <p:cNvSpPr/>
              <p:nvPr/>
            </p:nvSpPr>
            <p:spPr>
              <a:xfrm>
                <a:off x="8791375" y="164857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1359775" y="46527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299500" y="25302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93477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2162200" y="704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8118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553000" y="15779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7790225" y="3953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901300" y="152813"/>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34"/>
            <p:cNvSpPr/>
            <p:nvPr/>
          </p:nvSpPr>
          <p:spPr>
            <a:xfrm>
              <a:off x="5337525" y="4748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 name="Google Shape;936;p34"/>
          <p:cNvSpPr/>
          <p:nvPr/>
        </p:nvSpPr>
        <p:spPr>
          <a:xfrm rot="2700000">
            <a:off x="375182" y="4123183"/>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rot="2700000">
            <a:off x="7644097" y="-964749"/>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rot="2700000">
            <a:off x="-665552" y="1489431"/>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rot="-2700551">
            <a:off x="-2286050" y="2433882"/>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rot="8099449">
            <a:off x="7185300" y="3884025"/>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583"/>
        <p:cNvGrpSpPr/>
        <p:nvPr/>
      </p:nvGrpSpPr>
      <p:grpSpPr>
        <a:xfrm>
          <a:off x="0" y="0"/>
          <a:ext cx="0" cy="0"/>
          <a:chOff x="0" y="0"/>
          <a:chExt cx="0" cy="0"/>
        </a:xfrm>
      </p:grpSpPr>
      <p:grpSp>
        <p:nvGrpSpPr>
          <p:cNvPr id="584" name="Google Shape;584;p22"/>
          <p:cNvGrpSpPr/>
          <p:nvPr/>
        </p:nvGrpSpPr>
        <p:grpSpPr>
          <a:xfrm>
            <a:off x="349100" y="76838"/>
            <a:ext cx="8706875" cy="4980188"/>
            <a:chOff x="349100" y="76838"/>
            <a:chExt cx="8706875" cy="4980188"/>
          </a:xfrm>
        </p:grpSpPr>
        <p:grpSp>
          <p:nvGrpSpPr>
            <p:cNvPr id="585" name="Google Shape;585;p22"/>
            <p:cNvGrpSpPr/>
            <p:nvPr/>
          </p:nvGrpSpPr>
          <p:grpSpPr>
            <a:xfrm>
              <a:off x="349100" y="76838"/>
              <a:ext cx="8706875" cy="4929988"/>
              <a:chOff x="349100" y="76838"/>
              <a:chExt cx="8706875" cy="4929988"/>
            </a:xfrm>
          </p:grpSpPr>
          <p:sp>
            <p:nvSpPr>
              <p:cNvPr id="586" name="Google Shape;586;p22"/>
              <p:cNvSpPr/>
              <p:nvPr/>
            </p:nvSpPr>
            <p:spPr>
              <a:xfrm>
                <a:off x="9005775" y="27266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a:off x="1359775" y="48051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349100" y="3116300"/>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2"/>
              <p:cNvSpPr/>
              <p:nvPr/>
            </p:nvSpPr>
            <p:spPr>
              <a:xfrm>
                <a:off x="393477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a:off x="1886025" y="11032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8118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8997475" y="38581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553000" y="13493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a:off x="8592625" y="3205050"/>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a:off x="3836025" y="7683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 name="Google Shape;596;p22"/>
            <p:cNvSpPr/>
            <p:nvPr/>
          </p:nvSpPr>
          <p:spPr>
            <a:xfrm>
              <a:off x="8677025" y="50068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97" name="Google Shape;597;p22"/>
          <p:cNvPicPr preferRelativeResize="0"/>
          <p:nvPr/>
        </p:nvPicPr>
        <p:blipFill>
          <a:blip r:embed="rId2">
            <a:alphaModFix amt="37000"/>
          </a:blip>
          <a:stretch>
            <a:fillRect/>
          </a:stretch>
        </p:blipFill>
        <p:spPr>
          <a:xfrm rot="2700000">
            <a:off x="7010723" y="-2513893"/>
            <a:ext cx="1316872" cy="7443192"/>
          </a:xfrm>
          <a:prstGeom prst="rect">
            <a:avLst/>
          </a:prstGeom>
          <a:noFill/>
          <a:ln>
            <a:noFill/>
          </a:ln>
        </p:spPr>
      </p:pic>
      <p:sp>
        <p:nvSpPr>
          <p:cNvPr id="598" name="Google Shape;598;p22"/>
          <p:cNvSpPr/>
          <p:nvPr/>
        </p:nvSpPr>
        <p:spPr>
          <a:xfrm rot="2700000">
            <a:off x="8945032" y="24630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rot="2700000">
            <a:off x="-117314" y="-1249707"/>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0" name="Google Shape;600;p22"/>
          <p:cNvPicPr preferRelativeResize="0"/>
          <p:nvPr/>
        </p:nvPicPr>
        <p:blipFill>
          <a:blip r:embed="rId2">
            <a:alphaModFix amt="37000"/>
          </a:blip>
          <a:stretch>
            <a:fillRect/>
          </a:stretch>
        </p:blipFill>
        <p:spPr>
          <a:xfrm rot="-8100000">
            <a:off x="15348" y="-2327518"/>
            <a:ext cx="1316872" cy="7443192"/>
          </a:xfrm>
          <a:prstGeom prst="rect">
            <a:avLst/>
          </a:prstGeom>
          <a:noFill/>
          <a:ln>
            <a:noFill/>
          </a:ln>
        </p:spPr>
      </p:pic>
      <p:sp>
        <p:nvSpPr>
          <p:cNvPr id="601" name="Google Shape;601;p2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602" name="Google Shape;602;p22"/>
          <p:cNvSpPr/>
          <p:nvPr/>
        </p:nvSpPr>
        <p:spPr>
          <a:xfrm rot="2700000">
            <a:off x="7955461" y="-3357107"/>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rot="2700000">
            <a:off x="4737661" y="4097243"/>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2"/>
          <p:cNvSpPr/>
          <p:nvPr/>
        </p:nvSpPr>
        <p:spPr>
          <a:xfrm rot="8099449">
            <a:off x="7418750" y="3711850"/>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095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6"/>
        <p:cNvGrpSpPr/>
        <p:nvPr/>
      </p:nvGrpSpPr>
      <p:grpSpPr>
        <a:xfrm>
          <a:off x="0" y="0"/>
          <a:ext cx="0" cy="0"/>
          <a:chOff x="0" y="0"/>
          <a:chExt cx="0" cy="0"/>
        </a:xfrm>
      </p:grpSpPr>
      <p:pic>
        <p:nvPicPr>
          <p:cNvPr id="67" name="Google Shape;67;p4"/>
          <p:cNvPicPr preferRelativeResize="0"/>
          <p:nvPr/>
        </p:nvPicPr>
        <p:blipFill>
          <a:blip r:embed="rId2">
            <a:alphaModFix/>
          </a:blip>
          <a:stretch>
            <a:fillRect/>
          </a:stretch>
        </p:blipFill>
        <p:spPr>
          <a:xfrm rot="2700008">
            <a:off x="6664076" y="556030"/>
            <a:ext cx="1382294" cy="6489872"/>
          </a:xfrm>
          <a:prstGeom prst="rect">
            <a:avLst/>
          </a:prstGeom>
          <a:noFill/>
          <a:ln>
            <a:noFill/>
          </a:ln>
        </p:spPr>
      </p:pic>
      <p:pic>
        <p:nvPicPr>
          <p:cNvPr id="68" name="Google Shape;68;p4"/>
          <p:cNvPicPr preferRelativeResize="0"/>
          <p:nvPr/>
        </p:nvPicPr>
        <p:blipFill>
          <a:blip r:embed="rId3">
            <a:alphaModFix/>
          </a:blip>
          <a:stretch>
            <a:fillRect/>
          </a:stretch>
        </p:blipFill>
        <p:spPr>
          <a:xfrm rot="2700000">
            <a:off x="-529714" y="-2110243"/>
            <a:ext cx="1316872" cy="7443192"/>
          </a:xfrm>
          <a:prstGeom prst="rect">
            <a:avLst/>
          </a:prstGeom>
          <a:noFill/>
          <a:ln>
            <a:noFill/>
          </a:ln>
        </p:spPr>
      </p:pic>
      <p:sp>
        <p:nvSpPr>
          <p:cNvPr id="69" name="Google Shape;69;p4"/>
          <p:cNvSpPr/>
          <p:nvPr/>
        </p:nvSpPr>
        <p:spPr>
          <a:xfrm rot="2700000">
            <a:off x="8239957" y="4014233"/>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rot="2700000">
            <a:off x="7644097" y="-964749"/>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2700000">
            <a:off x="-1171177" y="3226781"/>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4"/>
          <p:cNvGrpSpPr/>
          <p:nvPr/>
        </p:nvGrpSpPr>
        <p:grpSpPr>
          <a:xfrm>
            <a:off x="196950" y="359450"/>
            <a:ext cx="8783175" cy="4707150"/>
            <a:chOff x="196950" y="359450"/>
            <a:chExt cx="8783175" cy="4707150"/>
          </a:xfrm>
        </p:grpSpPr>
        <p:sp>
          <p:nvSpPr>
            <p:cNvPr id="73" name="Google Shape;73;p4"/>
            <p:cNvSpPr/>
            <p:nvPr/>
          </p:nvSpPr>
          <p:spPr>
            <a:xfrm>
              <a:off x="8298900" y="11766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4722175" y="5016400"/>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8767300" y="3046300"/>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5315975" y="5039875"/>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953600" y="3939350"/>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249700" y="3719600"/>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196950" y="359450"/>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865625" y="5026250"/>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2280200" y="4837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4"/>
          <p:cNvSpPr txBox="1">
            <a:spLocks noGrp="1"/>
          </p:cNvSpPr>
          <p:nvPr>
            <p:ph type="body" idx="1"/>
          </p:nvPr>
        </p:nvSpPr>
        <p:spPr>
          <a:xfrm>
            <a:off x="720000" y="1050475"/>
            <a:ext cx="7704000" cy="3558000"/>
          </a:xfrm>
          <a:prstGeom prst="rect">
            <a:avLst/>
          </a:prstGeom>
        </p:spPr>
        <p:txBody>
          <a:bodyPr spcFirstLastPara="1" wrap="square" lIns="91425" tIns="91425" rIns="91425" bIns="91425" anchor="t" anchorCtr="0">
            <a:noAutofit/>
          </a:bodyPr>
          <a:lstStyle>
            <a:lvl1pPr marL="457200" lvl="0" indent="-259080" rtl="0">
              <a:spcBef>
                <a:spcPts val="0"/>
              </a:spcBef>
              <a:spcAft>
                <a:spcPts val="0"/>
              </a:spcAft>
              <a:buSzPts val="480"/>
              <a:buFont typeface="Chivo"/>
              <a:buAutoNum type="arabicPeriod"/>
              <a:defRPr sz="1200"/>
            </a:lvl1pPr>
            <a:lvl2pPr marL="914400" lvl="1" indent="-259080" rtl="0">
              <a:lnSpc>
                <a:spcPct val="115000"/>
              </a:lnSpc>
              <a:spcBef>
                <a:spcPts val="0"/>
              </a:spcBef>
              <a:spcAft>
                <a:spcPts val="0"/>
              </a:spcAft>
              <a:buSzPts val="480"/>
              <a:buFont typeface="Roboto Condensed Light"/>
              <a:buAutoNum type="alphaLcPeriod"/>
              <a:defRPr/>
            </a:lvl2pPr>
            <a:lvl3pPr marL="1371600" lvl="2" indent="-259080" rtl="0">
              <a:lnSpc>
                <a:spcPct val="115000"/>
              </a:lnSpc>
              <a:spcBef>
                <a:spcPts val="0"/>
              </a:spcBef>
              <a:spcAft>
                <a:spcPts val="0"/>
              </a:spcAft>
              <a:buSzPts val="480"/>
              <a:buFont typeface="Roboto Condensed Light"/>
              <a:buAutoNum type="romanLcPeriod"/>
              <a:defRPr/>
            </a:lvl3pPr>
            <a:lvl4pPr marL="1828800" lvl="3" indent="-259080" rtl="0">
              <a:lnSpc>
                <a:spcPct val="115000"/>
              </a:lnSpc>
              <a:spcBef>
                <a:spcPts val="0"/>
              </a:spcBef>
              <a:spcAft>
                <a:spcPts val="0"/>
              </a:spcAft>
              <a:buSzPts val="480"/>
              <a:buFont typeface="Roboto Condensed Light"/>
              <a:buAutoNum type="arabicPeriod"/>
              <a:defRPr/>
            </a:lvl4pPr>
            <a:lvl5pPr marL="2286000" lvl="4" indent="-259079" rtl="0">
              <a:lnSpc>
                <a:spcPct val="115000"/>
              </a:lnSpc>
              <a:spcBef>
                <a:spcPts val="0"/>
              </a:spcBef>
              <a:spcAft>
                <a:spcPts val="0"/>
              </a:spcAft>
              <a:buSzPts val="480"/>
              <a:buFont typeface="Roboto Condensed Light"/>
              <a:buAutoNum type="alphaLcPeriod"/>
              <a:defRPr/>
            </a:lvl5pPr>
            <a:lvl6pPr marL="2743200" lvl="5" indent="-259079" rtl="0">
              <a:lnSpc>
                <a:spcPct val="115000"/>
              </a:lnSpc>
              <a:spcBef>
                <a:spcPts val="0"/>
              </a:spcBef>
              <a:spcAft>
                <a:spcPts val="0"/>
              </a:spcAft>
              <a:buSzPts val="480"/>
              <a:buFont typeface="Roboto Condensed Light"/>
              <a:buAutoNum type="romanLcPeriod"/>
              <a:defRPr/>
            </a:lvl6pPr>
            <a:lvl7pPr marL="3200400" lvl="6" indent="-259079" rtl="0">
              <a:lnSpc>
                <a:spcPct val="115000"/>
              </a:lnSpc>
              <a:spcBef>
                <a:spcPts val="0"/>
              </a:spcBef>
              <a:spcAft>
                <a:spcPts val="0"/>
              </a:spcAft>
              <a:buSzPts val="480"/>
              <a:buFont typeface="Roboto Condensed Light"/>
              <a:buAutoNum type="arabicPeriod"/>
              <a:defRPr/>
            </a:lvl7pPr>
            <a:lvl8pPr marL="3657600" lvl="7" indent="-259079" rtl="0">
              <a:lnSpc>
                <a:spcPct val="115000"/>
              </a:lnSpc>
              <a:spcBef>
                <a:spcPts val="0"/>
              </a:spcBef>
              <a:spcAft>
                <a:spcPts val="0"/>
              </a:spcAft>
              <a:buSzPts val="480"/>
              <a:buFont typeface="Roboto Condensed Light"/>
              <a:buAutoNum type="alphaLcPeriod"/>
              <a:defRPr/>
            </a:lvl8pPr>
            <a:lvl9pPr marL="4114800" lvl="8" indent="-259079" rtl="0">
              <a:lnSpc>
                <a:spcPct val="115000"/>
              </a:lnSpc>
              <a:spcBef>
                <a:spcPts val="0"/>
              </a:spcBef>
              <a:spcAft>
                <a:spcPts val="0"/>
              </a:spcAft>
              <a:buSzPts val="480"/>
              <a:buFont typeface="Roboto Condensed Light"/>
              <a:buAutoNum type="romanLcPeriod"/>
              <a:defRPr/>
            </a:lvl9pPr>
          </a:lstStyle>
          <a:p>
            <a:endParaRPr/>
          </a:p>
        </p:txBody>
      </p:sp>
      <p:sp>
        <p:nvSpPr>
          <p:cNvPr id="83" name="Google Shape;83;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grpSp>
        <p:nvGrpSpPr>
          <p:cNvPr id="84" name="Google Shape;84;p4"/>
          <p:cNvGrpSpPr/>
          <p:nvPr/>
        </p:nvGrpSpPr>
        <p:grpSpPr>
          <a:xfrm>
            <a:off x="1255806" y="523631"/>
            <a:ext cx="7325150" cy="4322500"/>
            <a:chOff x="44550" y="835250"/>
            <a:chExt cx="7325150" cy="4322500"/>
          </a:xfrm>
        </p:grpSpPr>
        <p:sp>
          <p:nvSpPr>
            <p:cNvPr id="85" name="Google Shape;85;p4"/>
            <p:cNvSpPr/>
            <p:nvPr/>
          </p:nvSpPr>
          <p:spPr>
            <a:xfrm>
              <a:off x="7319500" y="2436700"/>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5409050" y="5131925"/>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44550" y="1197650"/>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5513825" y="835250"/>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2280200" y="4837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4"/>
          <p:cNvSpPr/>
          <p:nvPr/>
        </p:nvSpPr>
        <p:spPr>
          <a:xfrm rot="-2700473">
            <a:off x="7234083" y="921875"/>
            <a:ext cx="3083976" cy="491722"/>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2700500" flipH="1">
            <a:off x="7484542" y="3280193"/>
            <a:ext cx="2916816" cy="464993"/>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5"/>
        <p:cNvGrpSpPr/>
        <p:nvPr/>
      </p:nvGrpSpPr>
      <p:grpSpPr>
        <a:xfrm>
          <a:off x="0" y="0"/>
          <a:ext cx="0" cy="0"/>
          <a:chOff x="0" y="0"/>
          <a:chExt cx="0" cy="0"/>
        </a:xfrm>
      </p:grpSpPr>
      <p:pic>
        <p:nvPicPr>
          <p:cNvPr id="156" name="Google Shape;156;p7"/>
          <p:cNvPicPr preferRelativeResize="0"/>
          <p:nvPr/>
        </p:nvPicPr>
        <p:blipFill>
          <a:blip r:embed="rId2">
            <a:alphaModFix amt="37000"/>
          </a:blip>
          <a:stretch>
            <a:fillRect/>
          </a:stretch>
        </p:blipFill>
        <p:spPr>
          <a:xfrm rot="2699994">
            <a:off x="3683335" y="-2125744"/>
            <a:ext cx="1242004" cy="9073288"/>
          </a:xfrm>
          <a:prstGeom prst="rect">
            <a:avLst/>
          </a:prstGeom>
          <a:noFill/>
          <a:ln>
            <a:noFill/>
          </a:ln>
        </p:spPr>
      </p:pic>
      <p:sp>
        <p:nvSpPr>
          <p:cNvPr id="157" name="Google Shape;157;p7"/>
          <p:cNvSpPr txBox="1">
            <a:spLocks noGrp="1"/>
          </p:cNvSpPr>
          <p:nvPr>
            <p:ph type="title"/>
          </p:nvPr>
        </p:nvSpPr>
        <p:spPr>
          <a:xfrm>
            <a:off x="715100" y="1206750"/>
            <a:ext cx="3856800" cy="57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800"/>
              <a:buNone/>
              <a:defRPr>
                <a:solidFill>
                  <a:schemeClr val="dk1"/>
                </a:solidFill>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158" name="Google Shape;158;p7"/>
          <p:cNvSpPr txBox="1">
            <a:spLocks noGrp="1"/>
          </p:cNvSpPr>
          <p:nvPr>
            <p:ph type="body" idx="1"/>
          </p:nvPr>
        </p:nvSpPr>
        <p:spPr>
          <a:xfrm>
            <a:off x="715100" y="1920775"/>
            <a:ext cx="3856800" cy="1940400"/>
          </a:xfrm>
          <a:prstGeom prst="rect">
            <a:avLst/>
          </a:prstGeom>
        </p:spPr>
        <p:txBody>
          <a:bodyPr spcFirstLastPara="1" wrap="square" lIns="91425" tIns="91425" rIns="91425" bIns="91425" anchor="ctr" anchorCtr="0">
            <a:noAutofit/>
          </a:bodyPr>
          <a:lstStyle>
            <a:lvl1pPr marL="457200" lvl="0" indent="-342900" rtl="0">
              <a:lnSpc>
                <a:spcPct val="100000"/>
              </a:lnSpc>
              <a:spcBef>
                <a:spcPts val="0"/>
              </a:spcBef>
              <a:spcAft>
                <a:spcPts val="0"/>
              </a:spcAft>
              <a:buClr>
                <a:srgbClr val="D40F1C"/>
              </a:buClr>
              <a:buSzPts val="1800"/>
              <a:buFont typeface="Open Sans"/>
              <a:buChar char="●"/>
              <a:defRPr>
                <a:solidFill>
                  <a:schemeClr val="accent6"/>
                </a:solidFill>
              </a:defRPr>
            </a:lvl1pPr>
            <a:lvl2pPr marL="914400" lvl="1" indent="-330200" rtl="0">
              <a:lnSpc>
                <a:spcPct val="115000"/>
              </a:lnSpc>
              <a:spcBef>
                <a:spcPts val="0"/>
              </a:spcBef>
              <a:spcAft>
                <a:spcPts val="0"/>
              </a:spcAft>
              <a:buClr>
                <a:srgbClr val="142850"/>
              </a:buClr>
              <a:buSzPts val="1600"/>
              <a:buFont typeface="Red Hat Text"/>
              <a:buChar char="○"/>
              <a:defRPr>
                <a:solidFill>
                  <a:schemeClr val="accent6"/>
                </a:solidFill>
              </a:defRPr>
            </a:lvl2pPr>
            <a:lvl3pPr marL="1371600" lvl="2" indent="-330200" rtl="0">
              <a:lnSpc>
                <a:spcPct val="115000"/>
              </a:lnSpc>
              <a:spcBef>
                <a:spcPts val="0"/>
              </a:spcBef>
              <a:spcAft>
                <a:spcPts val="0"/>
              </a:spcAft>
              <a:buClr>
                <a:srgbClr val="142850"/>
              </a:buClr>
              <a:buSzPts val="1600"/>
              <a:buFont typeface="Red Hat Text"/>
              <a:buChar char="■"/>
              <a:defRPr>
                <a:solidFill>
                  <a:schemeClr val="accent6"/>
                </a:solidFill>
              </a:defRPr>
            </a:lvl3pPr>
            <a:lvl4pPr marL="1828800" lvl="3" indent="-330200" rtl="0">
              <a:lnSpc>
                <a:spcPct val="115000"/>
              </a:lnSpc>
              <a:spcBef>
                <a:spcPts val="0"/>
              </a:spcBef>
              <a:spcAft>
                <a:spcPts val="0"/>
              </a:spcAft>
              <a:buClr>
                <a:srgbClr val="142850"/>
              </a:buClr>
              <a:buSzPts val="1600"/>
              <a:buFont typeface="Red Hat Text"/>
              <a:buChar char="●"/>
              <a:defRPr>
                <a:solidFill>
                  <a:schemeClr val="accent6"/>
                </a:solidFill>
              </a:defRPr>
            </a:lvl4pPr>
            <a:lvl5pPr marL="2286000" lvl="4" indent="-330200" rtl="0">
              <a:lnSpc>
                <a:spcPct val="115000"/>
              </a:lnSpc>
              <a:spcBef>
                <a:spcPts val="0"/>
              </a:spcBef>
              <a:spcAft>
                <a:spcPts val="0"/>
              </a:spcAft>
              <a:buClr>
                <a:srgbClr val="142850"/>
              </a:buClr>
              <a:buSzPts val="1600"/>
              <a:buFont typeface="Red Hat Text"/>
              <a:buChar char="○"/>
              <a:defRPr>
                <a:solidFill>
                  <a:schemeClr val="accent6"/>
                </a:solidFill>
              </a:defRPr>
            </a:lvl5pPr>
            <a:lvl6pPr marL="2743200" lvl="5" indent="-330200" rtl="0">
              <a:lnSpc>
                <a:spcPct val="115000"/>
              </a:lnSpc>
              <a:spcBef>
                <a:spcPts val="0"/>
              </a:spcBef>
              <a:spcAft>
                <a:spcPts val="0"/>
              </a:spcAft>
              <a:buClr>
                <a:srgbClr val="142850"/>
              </a:buClr>
              <a:buSzPts val="1600"/>
              <a:buFont typeface="Red Hat Text"/>
              <a:buChar char="■"/>
              <a:defRPr>
                <a:solidFill>
                  <a:schemeClr val="accent6"/>
                </a:solidFill>
              </a:defRPr>
            </a:lvl6pPr>
            <a:lvl7pPr marL="3200400" lvl="6" indent="-330200" rtl="0">
              <a:lnSpc>
                <a:spcPct val="115000"/>
              </a:lnSpc>
              <a:spcBef>
                <a:spcPts val="0"/>
              </a:spcBef>
              <a:spcAft>
                <a:spcPts val="0"/>
              </a:spcAft>
              <a:buClr>
                <a:srgbClr val="142850"/>
              </a:buClr>
              <a:buSzPts val="1600"/>
              <a:buFont typeface="Red Hat Text"/>
              <a:buChar char="●"/>
              <a:defRPr>
                <a:solidFill>
                  <a:schemeClr val="accent6"/>
                </a:solidFill>
              </a:defRPr>
            </a:lvl7pPr>
            <a:lvl8pPr marL="3657600" lvl="7" indent="-330200" rtl="0">
              <a:lnSpc>
                <a:spcPct val="115000"/>
              </a:lnSpc>
              <a:spcBef>
                <a:spcPts val="0"/>
              </a:spcBef>
              <a:spcAft>
                <a:spcPts val="0"/>
              </a:spcAft>
              <a:buClr>
                <a:srgbClr val="142850"/>
              </a:buClr>
              <a:buSzPts val="1600"/>
              <a:buFont typeface="Red Hat Text"/>
              <a:buChar char="○"/>
              <a:defRPr>
                <a:solidFill>
                  <a:schemeClr val="accent6"/>
                </a:solidFill>
              </a:defRPr>
            </a:lvl8pPr>
            <a:lvl9pPr marL="4114800" lvl="8" indent="-330200" rtl="0">
              <a:lnSpc>
                <a:spcPct val="115000"/>
              </a:lnSpc>
              <a:spcBef>
                <a:spcPts val="0"/>
              </a:spcBef>
              <a:spcAft>
                <a:spcPts val="0"/>
              </a:spcAft>
              <a:buClr>
                <a:srgbClr val="142850"/>
              </a:buClr>
              <a:buSzPts val="1600"/>
              <a:buFont typeface="Red Hat Text"/>
              <a:buChar char="■"/>
              <a:defRPr>
                <a:solidFill>
                  <a:schemeClr val="accent6"/>
                </a:solidFill>
              </a:defRPr>
            </a:lvl9pPr>
          </a:lstStyle>
          <a:p>
            <a:endParaRPr/>
          </a:p>
        </p:txBody>
      </p:sp>
      <p:grpSp>
        <p:nvGrpSpPr>
          <p:cNvPr id="159" name="Google Shape;159;p7"/>
          <p:cNvGrpSpPr/>
          <p:nvPr/>
        </p:nvGrpSpPr>
        <p:grpSpPr>
          <a:xfrm>
            <a:off x="385600" y="233100"/>
            <a:ext cx="8539800" cy="4631550"/>
            <a:chOff x="375700" y="222875"/>
            <a:chExt cx="8539800" cy="4631550"/>
          </a:xfrm>
        </p:grpSpPr>
        <p:sp>
          <p:nvSpPr>
            <p:cNvPr id="160" name="Google Shape;160;p7"/>
            <p:cNvSpPr/>
            <p:nvPr/>
          </p:nvSpPr>
          <p:spPr>
            <a:xfrm>
              <a:off x="5195775" y="669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3569575" y="40431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375700" y="46638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2258375" y="48286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2162200"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88890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8628425" y="28337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2790200"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9" name="Google Shape;169;p7"/>
          <p:cNvPicPr preferRelativeResize="0"/>
          <p:nvPr/>
        </p:nvPicPr>
        <p:blipFill>
          <a:blip r:embed="rId2">
            <a:alphaModFix amt="37000"/>
          </a:blip>
          <a:stretch>
            <a:fillRect/>
          </a:stretch>
        </p:blipFill>
        <p:spPr>
          <a:xfrm rot="-8100000">
            <a:off x="6533223" y="-624443"/>
            <a:ext cx="1316872" cy="7443192"/>
          </a:xfrm>
          <a:prstGeom prst="rect">
            <a:avLst/>
          </a:prstGeom>
          <a:noFill/>
          <a:ln>
            <a:noFill/>
          </a:ln>
        </p:spPr>
      </p:pic>
      <p:sp>
        <p:nvSpPr>
          <p:cNvPr id="170" name="Google Shape;170;p7"/>
          <p:cNvSpPr/>
          <p:nvPr/>
        </p:nvSpPr>
        <p:spPr>
          <a:xfrm rot="2700000">
            <a:off x="7541145" y="-418217"/>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rot="2700000">
            <a:off x="7859872" y="3425451"/>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rot="2700000">
            <a:off x="5152198" y="-2466032"/>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rot="2700000">
            <a:off x="5259357" y="310020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rot="2700000">
            <a:off x="4861298" y="2895993"/>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 name="Google Shape;175;p7"/>
          <p:cNvPicPr preferRelativeResize="0"/>
          <p:nvPr/>
        </p:nvPicPr>
        <p:blipFill>
          <a:blip r:embed="rId2">
            <a:alphaModFix amt="37000"/>
          </a:blip>
          <a:stretch>
            <a:fillRect/>
          </a:stretch>
        </p:blipFill>
        <p:spPr>
          <a:xfrm rot="-8100011">
            <a:off x="1341435" y="-4299770"/>
            <a:ext cx="1242004" cy="9073289"/>
          </a:xfrm>
          <a:prstGeom prst="rect">
            <a:avLst/>
          </a:prstGeom>
          <a:noFill/>
          <a:ln>
            <a:noFill/>
          </a:ln>
        </p:spPr>
      </p:pic>
      <p:sp>
        <p:nvSpPr>
          <p:cNvPr id="176" name="Google Shape;176;p7"/>
          <p:cNvSpPr/>
          <p:nvPr/>
        </p:nvSpPr>
        <p:spPr>
          <a:xfrm rot="8099407">
            <a:off x="4216965" y="-869665"/>
            <a:ext cx="3688764" cy="588030"/>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rot="2700000">
            <a:off x="515260" y="-466736"/>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rot="-2700593">
            <a:off x="-1556835" y="2803135"/>
            <a:ext cx="3688764" cy="588030"/>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rot="8099407">
            <a:off x="5787765" y="3790023"/>
            <a:ext cx="3688764" cy="588030"/>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1"/>
        <p:cNvGrpSpPr/>
        <p:nvPr/>
      </p:nvGrpSpPr>
      <p:grpSpPr>
        <a:xfrm>
          <a:off x="0" y="0"/>
          <a:ext cx="0" cy="0"/>
          <a:chOff x="0" y="0"/>
          <a:chExt cx="0" cy="0"/>
        </a:xfrm>
      </p:grpSpPr>
      <p:sp>
        <p:nvSpPr>
          <p:cNvPr id="222" name="Google Shape;222;p9"/>
          <p:cNvSpPr/>
          <p:nvPr/>
        </p:nvSpPr>
        <p:spPr>
          <a:xfrm rot="8099449">
            <a:off x="6765125" y="2780425"/>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3" name="Google Shape;223;p9"/>
          <p:cNvPicPr preferRelativeResize="0"/>
          <p:nvPr/>
        </p:nvPicPr>
        <p:blipFill>
          <a:blip r:embed="rId2">
            <a:alphaModFix amt="37000"/>
          </a:blip>
          <a:stretch>
            <a:fillRect/>
          </a:stretch>
        </p:blipFill>
        <p:spPr>
          <a:xfrm rot="2699994">
            <a:off x="3683335" y="-2125744"/>
            <a:ext cx="1242004" cy="9073288"/>
          </a:xfrm>
          <a:prstGeom prst="rect">
            <a:avLst/>
          </a:prstGeom>
          <a:noFill/>
          <a:ln>
            <a:noFill/>
          </a:ln>
        </p:spPr>
      </p:pic>
      <p:pic>
        <p:nvPicPr>
          <p:cNvPr id="224" name="Google Shape;224;p9"/>
          <p:cNvPicPr preferRelativeResize="0"/>
          <p:nvPr/>
        </p:nvPicPr>
        <p:blipFill>
          <a:blip r:embed="rId2">
            <a:alphaModFix amt="37000"/>
          </a:blip>
          <a:stretch>
            <a:fillRect/>
          </a:stretch>
        </p:blipFill>
        <p:spPr>
          <a:xfrm rot="-8100000">
            <a:off x="6533223" y="-624443"/>
            <a:ext cx="1316872" cy="7443192"/>
          </a:xfrm>
          <a:prstGeom prst="rect">
            <a:avLst/>
          </a:prstGeom>
          <a:noFill/>
          <a:ln>
            <a:noFill/>
          </a:ln>
        </p:spPr>
      </p:pic>
      <p:sp>
        <p:nvSpPr>
          <p:cNvPr id="225" name="Google Shape;225;p9"/>
          <p:cNvSpPr/>
          <p:nvPr/>
        </p:nvSpPr>
        <p:spPr>
          <a:xfrm rot="2700000">
            <a:off x="8209995" y="395483"/>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rot="2700000">
            <a:off x="7859872" y="3425451"/>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9"/>
          <p:cNvSpPr/>
          <p:nvPr/>
        </p:nvSpPr>
        <p:spPr>
          <a:xfrm rot="2700000">
            <a:off x="7411298" y="-1118682"/>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rot="2700000">
            <a:off x="6164622" y="133264"/>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rot="2700000">
            <a:off x="4887632" y="275855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9"/>
          <p:cNvSpPr/>
          <p:nvPr/>
        </p:nvSpPr>
        <p:spPr>
          <a:xfrm rot="2700000">
            <a:off x="4489573" y="2554343"/>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9"/>
          <p:cNvSpPr txBox="1">
            <a:spLocks noGrp="1"/>
          </p:cNvSpPr>
          <p:nvPr>
            <p:ph type="title"/>
          </p:nvPr>
        </p:nvSpPr>
        <p:spPr>
          <a:xfrm>
            <a:off x="715100" y="1669175"/>
            <a:ext cx="3665700" cy="552600"/>
          </a:xfrm>
          <a:prstGeom prst="rect">
            <a:avLst/>
          </a:prstGeom>
        </p:spPr>
        <p:txBody>
          <a:bodyPr spcFirstLastPara="1" wrap="square" lIns="91425" tIns="91425" rIns="91425" bIns="91425" anchor="ctr" anchorCtr="0">
            <a:noAutofit/>
          </a:bodyPr>
          <a:lstStyle>
            <a:lvl1pPr lvl="0" algn="l" rtl="0">
              <a:lnSpc>
                <a:spcPct val="100000"/>
              </a:lnSpc>
              <a:spcBef>
                <a:spcPts val="0"/>
              </a:spcBef>
              <a:spcAft>
                <a:spcPts val="0"/>
              </a:spcAft>
              <a:buClr>
                <a:schemeClr val="accent6"/>
              </a:buClr>
              <a:buSzPts val="4300"/>
              <a:buNone/>
              <a:defRPr sz="4300">
                <a:solidFill>
                  <a:schemeClr val="accent6"/>
                </a:solidFill>
              </a:defRPr>
            </a:lvl1pPr>
            <a:lvl2pPr lvl="1" algn="l" rtl="0">
              <a:lnSpc>
                <a:spcPct val="100000"/>
              </a:lnSpc>
              <a:spcBef>
                <a:spcPts val="0"/>
              </a:spcBef>
              <a:spcAft>
                <a:spcPts val="0"/>
              </a:spcAft>
              <a:buClr>
                <a:schemeClr val="accent6"/>
              </a:buClr>
              <a:buSzPts val="4300"/>
              <a:buNone/>
              <a:defRPr sz="4300">
                <a:solidFill>
                  <a:schemeClr val="accent6"/>
                </a:solidFill>
              </a:defRPr>
            </a:lvl2pPr>
            <a:lvl3pPr lvl="2" algn="l" rtl="0">
              <a:lnSpc>
                <a:spcPct val="100000"/>
              </a:lnSpc>
              <a:spcBef>
                <a:spcPts val="0"/>
              </a:spcBef>
              <a:spcAft>
                <a:spcPts val="0"/>
              </a:spcAft>
              <a:buClr>
                <a:schemeClr val="accent6"/>
              </a:buClr>
              <a:buSzPts val="4300"/>
              <a:buNone/>
              <a:defRPr sz="4300">
                <a:solidFill>
                  <a:schemeClr val="accent6"/>
                </a:solidFill>
              </a:defRPr>
            </a:lvl3pPr>
            <a:lvl4pPr lvl="3" algn="l" rtl="0">
              <a:lnSpc>
                <a:spcPct val="100000"/>
              </a:lnSpc>
              <a:spcBef>
                <a:spcPts val="0"/>
              </a:spcBef>
              <a:spcAft>
                <a:spcPts val="0"/>
              </a:spcAft>
              <a:buClr>
                <a:schemeClr val="accent6"/>
              </a:buClr>
              <a:buSzPts val="4300"/>
              <a:buNone/>
              <a:defRPr sz="4300">
                <a:solidFill>
                  <a:schemeClr val="accent6"/>
                </a:solidFill>
              </a:defRPr>
            </a:lvl4pPr>
            <a:lvl5pPr lvl="4" algn="l" rtl="0">
              <a:lnSpc>
                <a:spcPct val="100000"/>
              </a:lnSpc>
              <a:spcBef>
                <a:spcPts val="0"/>
              </a:spcBef>
              <a:spcAft>
                <a:spcPts val="0"/>
              </a:spcAft>
              <a:buClr>
                <a:schemeClr val="accent6"/>
              </a:buClr>
              <a:buSzPts val="4300"/>
              <a:buNone/>
              <a:defRPr sz="4300">
                <a:solidFill>
                  <a:schemeClr val="accent6"/>
                </a:solidFill>
              </a:defRPr>
            </a:lvl5pPr>
            <a:lvl6pPr lvl="5" algn="l" rtl="0">
              <a:lnSpc>
                <a:spcPct val="100000"/>
              </a:lnSpc>
              <a:spcBef>
                <a:spcPts val="0"/>
              </a:spcBef>
              <a:spcAft>
                <a:spcPts val="0"/>
              </a:spcAft>
              <a:buClr>
                <a:schemeClr val="accent6"/>
              </a:buClr>
              <a:buSzPts val="4300"/>
              <a:buNone/>
              <a:defRPr sz="4300">
                <a:solidFill>
                  <a:schemeClr val="accent6"/>
                </a:solidFill>
              </a:defRPr>
            </a:lvl6pPr>
            <a:lvl7pPr lvl="6" algn="l" rtl="0">
              <a:lnSpc>
                <a:spcPct val="100000"/>
              </a:lnSpc>
              <a:spcBef>
                <a:spcPts val="0"/>
              </a:spcBef>
              <a:spcAft>
                <a:spcPts val="0"/>
              </a:spcAft>
              <a:buClr>
                <a:schemeClr val="accent6"/>
              </a:buClr>
              <a:buSzPts val="4300"/>
              <a:buNone/>
              <a:defRPr sz="4300">
                <a:solidFill>
                  <a:schemeClr val="accent6"/>
                </a:solidFill>
              </a:defRPr>
            </a:lvl7pPr>
            <a:lvl8pPr lvl="7" algn="l" rtl="0">
              <a:lnSpc>
                <a:spcPct val="100000"/>
              </a:lnSpc>
              <a:spcBef>
                <a:spcPts val="0"/>
              </a:spcBef>
              <a:spcAft>
                <a:spcPts val="0"/>
              </a:spcAft>
              <a:buClr>
                <a:schemeClr val="accent6"/>
              </a:buClr>
              <a:buSzPts val="4300"/>
              <a:buNone/>
              <a:defRPr sz="4300">
                <a:solidFill>
                  <a:schemeClr val="accent6"/>
                </a:solidFill>
              </a:defRPr>
            </a:lvl8pPr>
            <a:lvl9pPr lvl="8" algn="l" rtl="0">
              <a:lnSpc>
                <a:spcPct val="100000"/>
              </a:lnSpc>
              <a:spcBef>
                <a:spcPts val="0"/>
              </a:spcBef>
              <a:spcAft>
                <a:spcPts val="0"/>
              </a:spcAft>
              <a:buClr>
                <a:schemeClr val="accent6"/>
              </a:buClr>
              <a:buSzPts val="4300"/>
              <a:buNone/>
              <a:defRPr sz="4300">
                <a:solidFill>
                  <a:schemeClr val="accent6"/>
                </a:solidFill>
              </a:defRPr>
            </a:lvl9pPr>
          </a:lstStyle>
          <a:p>
            <a:endParaRPr/>
          </a:p>
        </p:txBody>
      </p:sp>
      <p:sp>
        <p:nvSpPr>
          <p:cNvPr id="232" name="Google Shape;232;p9"/>
          <p:cNvSpPr txBox="1">
            <a:spLocks noGrp="1"/>
          </p:cNvSpPr>
          <p:nvPr>
            <p:ph type="subTitle" idx="1"/>
          </p:nvPr>
        </p:nvSpPr>
        <p:spPr>
          <a:xfrm>
            <a:off x="715100" y="2221825"/>
            <a:ext cx="3665700" cy="12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700"/>
            </a:lvl1pPr>
            <a:lvl2pPr lvl="1" rtl="0">
              <a:lnSpc>
                <a:spcPct val="100000"/>
              </a:lnSpc>
              <a:spcBef>
                <a:spcPts val="0"/>
              </a:spcBef>
              <a:spcAft>
                <a:spcPts val="0"/>
              </a:spcAft>
              <a:buSzPts val="1800"/>
              <a:buNone/>
              <a:defRPr sz="1800"/>
            </a:lvl2pPr>
            <a:lvl3pPr lvl="2" rtl="0">
              <a:lnSpc>
                <a:spcPct val="100000"/>
              </a:lnSpc>
              <a:spcBef>
                <a:spcPts val="1600"/>
              </a:spcBef>
              <a:spcAft>
                <a:spcPts val="0"/>
              </a:spcAft>
              <a:buSzPts val="1800"/>
              <a:buNone/>
              <a:defRPr sz="1800"/>
            </a:lvl3pPr>
            <a:lvl4pPr lvl="3" rtl="0">
              <a:lnSpc>
                <a:spcPct val="100000"/>
              </a:lnSpc>
              <a:spcBef>
                <a:spcPts val="1600"/>
              </a:spcBef>
              <a:spcAft>
                <a:spcPts val="0"/>
              </a:spcAft>
              <a:buSzPts val="1800"/>
              <a:buNone/>
              <a:defRPr sz="1800"/>
            </a:lvl4pPr>
            <a:lvl5pPr lvl="4" rtl="0">
              <a:lnSpc>
                <a:spcPct val="100000"/>
              </a:lnSpc>
              <a:spcBef>
                <a:spcPts val="1600"/>
              </a:spcBef>
              <a:spcAft>
                <a:spcPts val="0"/>
              </a:spcAft>
              <a:buSzPts val="1800"/>
              <a:buNone/>
              <a:defRPr sz="1800"/>
            </a:lvl5pPr>
            <a:lvl6pPr lvl="5" rtl="0">
              <a:lnSpc>
                <a:spcPct val="100000"/>
              </a:lnSpc>
              <a:spcBef>
                <a:spcPts val="1600"/>
              </a:spcBef>
              <a:spcAft>
                <a:spcPts val="0"/>
              </a:spcAft>
              <a:buSzPts val="1800"/>
              <a:buNone/>
              <a:defRPr sz="1800"/>
            </a:lvl6pPr>
            <a:lvl7pPr lvl="6" rtl="0">
              <a:lnSpc>
                <a:spcPct val="100000"/>
              </a:lnSpc>
              <a:spcBef>
                <a:spcPts val="1600"/>
              </a:spcBef>
              <a:spcAft>
                <a:spcPts val="0"/>
              </a:spcAft>
              <a:buSzPts val="1800"/>
              <a:buNone/>
              <a:defRPr sz="1800"/>
            </a:lvl7pPr>
            <a:lvl8pPr lvl="7" rtl="0">
              <a:lnSpc>
                <a:spcPct val="100000"/>
              </a:lnSpc>
              <a:spcBef>
                <a:spcPts val="1600"/>
              </a:spcBef>
              <a:spcAft>
                <a:spcPts val="0"/>
              </a:spcAft>
              <a:buSzPts val="1800"/>
              <a:buNone/>
              <a:defRPr sz="1800"/>
            </a:lvl8pPr>
            <a:lvl9pPr lvl="8" rtl="0">
              <a:lnSpc>
                <a:spcPct val="100000"/>
              </a:lnSpc>
              <a:spcBef>
                <a:spcPts val="1600"/>
              </a:spcBef>
              <a:spcAft>
                <a:spcPts val="1600"/>
              </a:spcAft>
              <a:buSzPts val="1800"/>
              <a:buNone/>
              <a:defRPr sz="1800"/>
            </a:lvl9pPr>
          </a:lstStyle>
          <a:p>
            <a:endParaRPr/>
          </a:p>
        </p:txBody>
      </p:sp>
      <p:grpSp>
        <p:nvGrpSpPr>
          <p:cNvPr id="233" name="Google Shape;233;p9"/>
          <p:cNvGrpSpPr/>
          <p:nvPr/>
        </p:nvGrpSpPr>
        <p:grpSpPr>
          <a:xfrm>
            <a:off x="299500" y="222875"/>
            <a:ext cx="5757600" cy="4783950"/>
            <a:chOff x="299500" y="222875"/>
            <a:chExt cx="5757600" cy="4783950"/>
          </a:xfrm>
        </p:grpSpPr>
        <p:grpSp>
          <p:nvGrpSpPr>
            <p:cNvPr id="234" name="Google Shape;234;p9"/>
            <p:cNvGrpSpPr/>
            <p:nvPr/>
          </p:nvGrpSpPr>
          <p:grpSpPr>
            <a:xfrm>
              <a:off x="299500" y="222875"/>
              <a:ext cx="5757600" cy="4783950"/>
              <a:chOff x="299500" y="222875"/>
              <a:chExt cx="5757600" cy="4783950"/>
            </a:xfrm>
          </p:grpSpPr>
          <p:sp>
            <p:nvSpPr>
              <p:cNvPr id="235" name="Google Shape;235;p9"/>
              <p:cNvSpPr/>
              <p:nvPr/>
            </p:nvSpPr>
            <p:spPr>
              <a:xfrm>
                <a:off x="5195775" y="669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9"/>
              <p:cNvSpPr/>
              <p:nvPr/>
            </p:nvSpPr>
            <p:spPr>
              <a:xfrm>
                <a:off x="1359775" y="46527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a:off x="299500" y="25302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9"/>
              <p:cNvSpPr/>
              <p:nvPr/>
            </p:nvSpPr>
            <p:spPr>
              <a:xfrm>
                <a:off x="393477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2162200"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8118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553000" y="15779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a:off x="5580425" y="28337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9"/>
              <p:cNvSpPr/>
              <p:nvPr/>
            </p:nvSpPr>
            <p:spPr>
              <a:xfrm>
                <a:off x="3171200"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 name="Google Shape;245;p9"/>
            <p:cNvSpPr/>
            <p:nvPr/>
          </p:nvSpPr>
          <p:spPr>
            <a:xfrm>
              <a:off x="5337525" y="4748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 name="Google Shape;246;p9"/>
          <p:cNvSpPr/>
          <p:nvPr/>
        </p:nvSpPr>
        <p:spPr>
          <a:xfrm rot="-2700551">
            <a:off x="-1271625" y="-118418"/>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49"/>
        <p:cNvGrpSpPr/>
        <p:nvPr/>
      </p:nvGrpSpPr>
      <p:grpSpPr>
        <a:xfrm>
          <a:off x="0" y="0"/>
          <a:ext cx="0" cy="0"/>
          <a:chOff x="0" y="0"/>
          <a:chExt cx="0" cy="0"/>
        </a:xfrm>
      </p:grpSpPr>
      <p:pic>
        <p:nvPicPr>
          <p:cNvPr id="250" name="Google Shape;250;p11"/>
          <p:cNvPicPr preferRelativeResize="0"/>
          <p:nvPr/>
        </p:nvPicPr>
        <p:blipFill>
          <a:blip r:embed="rId2">
            <a:alphaModFix/>
          </a:blip>
          <a:stretch>
            <a:fillRect/>
          </a:stretch>
        </p:blipFill>
        <p:spPr>
          <a:xfrm rot="2700000">
            <a:off x="845222" y="-1154465"/>
            <a:ext cx="1095527" cy="5143499"/>
          </a:xfrm>
          <a:prstGeom prst="rect">
            <a:avLst/>
          </a:prstGeom>
          <a:noFill/>
          <a:ln>
            <a:noFill/>
          </a:ln>
        </p:spPr>
      </p:pic>
      <p:sp>
        <p:nvSpPr>
          <p:cNvPr id="251" name="Google Shape;251;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100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2" name="Google Shape;252;p11"/>
          <p:cNvSpPr txBox="1">
            <a:spLocks noGrp="1"/>
          </p:cNvSpPr>
          <p:nvPr>
            <p:ph type="subTitle" idx="1"/>
          </p:nvPr>
        </p:nvSpPr>
        <p:spPr>
          <a:xfrm>
            <a:off x="1284000" y="3069625"/>
            <a:ext cx="6576000" cy="40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3" name="Google Shape;253;p11"/>
          <p:cNvSpPr/>
          <p:nvPr/>
        </p:nvSpPr>
        <p:spPr>
          <a:xfrm flipH="1">
            <a:off x="3907650" y="3653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flipH="1">
            <a:off x="7917725" y="46527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flipH="1">
            <a:off x="536782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139675"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84901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2768125" y="4170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1"/>
          <p:cNvSpPr/>
          <p:nvPr/>
        </p:nvSpPr>
        <p:spPr>
          <a:xfrm flipH="1">
            <a:off x="8742625" y="15779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1"/>
          <p:cNvSpPr/>
          <p:nvPr/>
        </p:nvSpPr>
        <p:spPr>
          <a:xfrm flipH="1">
            <a:off x="3714500" y="28337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6123725"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a:off x="5317625" y="3144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a:off x="1060275" y="4618450"/>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1"/>
          <p:cNvSpPr/>
          <p:nvPr/>
        </p:nvSpPr>
        <p:spPr>
          <a:xfrm>
            <a:off x="304800" y="2495950"/>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a:off x="3635275" y="4946725"/>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a:off x="1862700" y="188600"/>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a:off x="512300" y="353600"/>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1"/>
          <p:cNvSpPr/>
          <p:nvPr/>
        </p:nvSpPr>
        <p:spPr>
          <a:xfrm>
            <a:off x="6265200" y="4845650"/>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1"/>
          <p:cNvSpPr/>
          <p:nvPr/>
        </p:nvSpPr>
        <p:spPr>
          <a:xfrm>
            <a:off x="253500" y="934100"/>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1"/>
          <p:cNvSpPr/>
          <p:nvPr/>
        </p:nvSpPr>
        <p:spPr>
          <a:xfrm>
            <a:off x="99325" y="3104300"/>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1"/>
          <p:cNvSpPr/>
          <p:nvPr/>
        </p:nvSpPr>
        <p:spPr>
          <a:xfrm>
            <a:off x="2871700" y="855713"/>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1"/>
          <p:cNvSpPr/>
          <p:nvPr/>
        </p:nvSpPr>
        <p:spPr>
          <a:xfrm>
            <a:off x="5108925" y="4748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rot="2700000">
            <a:off x="8239957" y="157410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1"/>
          <p:cNvSpPr/>
          <p:nvPr/>
        </p:nvSpPr>
        <p:spPr>
          <a:xfrm rot="2700000">
            <a:off x="528735" y="3311876"/>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5" name="Google Shape;275;p11"/>
          <p:cNvPicPr preferRelativeResize="0"/>
          <p:nvPr/>
        </p:nvPicPr>
        <p:blipFill>
          <a:blip r:embed="rId3">
            <a:alphaModFix/>
          </a:blip>
          <a:stretch>
            <a:fillRect/>
          </a:stretch>
        </p:blipFill>
        <p:spPr>
          <a:xfrm rot="2700000">
            <a:off x="7974006" y="-1665018"/>
            <a:ext cx="910004" cy="5143500"/>
          </a:xfrm>
          <a:prstGeom prst="rect">
            <a:avLst/>
          </a:prstGeom>
          <a:noFill/>
          <a:ln>
            <a:noFill/>
          </a:ln>
        </p:spPr>
      </p:pic>
      <p:sp>
        <p:nvSpPr>
          <p:cNvPr id="276" name="Google Shape;276;p11"/>
          <p:cNvSpPr/>
          <p:nvPr/>
        </p:nvSpPr>
        <p:spPr>
          <a:xfrm rot="2700000">
            <a:off x="7969998" y="1760706"/>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2107200" y="10736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1633075" y="810000"/>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9" name="Google Shape;279;p11"/>
          <p:cNvPicPr preferRelativeResize="0"/>
          <p:nvPr/>
        </p:nvPicPr>
        <p:blipFill>
          <a:blip r:embed="rId2">
            <a:alphaModFix/>
          </a:blip>
          <a:stretch>
            <a:fillRect/>
          </a:stretch>
        </p:blipFill>
        <p:spPr>
          <a:xfrm rot="-8100000">
            <a:off x="2116397" y="1442135"/>
            <a:ext cx="1095527" cy="5143499"/>
          </a:xfrm>
          <a:prstGeom prst="rect">
            <a:avLst/>
          </a:prstGeom>
          <a:noFill/>
          <a:ln>
            <a:noFill/>
          </a:ln>
        </p:spPr>
      </p:pic>
      <p:sp>
        <p:nvSpPr>
          <p:cNvPr id="280" name="Google Shape;280;p11"/>
          <p:cNvSpPr/>
          <p:nvPr/>
        </p:nvSpPr>
        <p:spPr>
          <a:xfrm rot="2700000">
            <a:off x="714557" y="739933"/>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rot="2700000">
            <a:off x="7491260" y="-747949"/>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rot="2700000">
            <a:off x="107761" y="1875556"/>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rot="-2700551">
            <a:off x="-1271625" y="-118418"/>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rot="8099449">
            <a:off x="6581000" y="3418350"/>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C1D4D2">
            <a:alpha val="0"/>
          </a:srgbClr>
        </a:solidFill>
        <a:effectLst/>
      </p:bgPr>
    </p:bg>
    <p:spTree>
      <p:nvGrpSpPr>
        <p:cNvPr id="1" name="Shape 2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64"/>
        <p:cNvGrpSpPr/>
        <p:nvPr/>
      </p:nvGrpSpPr>
      <p:grpSpPr>
        <a:xfrm>
          <a:off x="0" y="0"/>
          <a:ext cx="0" cy="0"/>
          <a:chOff x="0" y="0"/>
          <a:chExt cx="0" cy="0"/>
        </a:xfrm>
      </p:grpSpPr>
      <p:pic>
        <p:nvPicPr>
          <p:cNvPr id="365" name="Google Shape;365;p15"/>
          <p:cNvPicPr preferRelativeResize="0"/>
          <p:nvPr/>
        </p:nvPicPr>
        <p:blipFill>
          <a:blip r:embed="rId2">
            <a:alphaModFix amt="37000"/>
          </a:blip>
          <a:stretch>
            <a:fillRect/>
          </a:stretch>
        </p:blipFill>
        <p:spPr>
          <a:xfrm rot="2700013">
            <a:off x="5790551" y="-1063229"/>
            <a:ext cx="1316872" cy="8003909"/>
          </a:xfrm>
          <a:prstGeom prst="rect">
            <a:avLst/>
          </a:prstGeom>
          <a:noFill/>
          <a:ln>
            <a:noFill/>
          </a:ln>
        </p:spPr>
      </p:pic>
      <p:pic>
        <p:nvPicPr>
          <p:cNvPr id="366" name="Google Shape;366;p15"/>
          <p:cNvPicPr preferRelativeResize="0"/>
          <p:nvPr/>
        </p:nvPicPr>
        <p:blipFill>
          <a:blip r:embed="rId2">
            <a:alphaModFix amt="37000"/>
          </a:blip>
          <a:stretch>
            <a:fillRect/>
          </a:stretch>
        </p:blipFill>
        <p:spPr>
          <a:xfrm rot="-8100000">
            <a:off x="1096198" y="-3120318"/>
            <a:ext cx="1316872" cy="7443192"/>
          </a:xfrm>
          <a:prstGeom prst="rect">
            <a:avLst/>
          </a:prstGeom>
          <a:noFill/>
          <a:ln>
            <a:noFill/>
          </a:ln>
        </p:spPr>
      </p:pic>
      <p:grpSp>
        <p:nvGrpSpPr>
          <p:cNvPr id="367" name="Google Shape;367;p15"/>
          <p:cNvGrpSpPr/>
          <p:nvPr/>
        </p:nvGrpSpPr>
        <p:grpSpPr>
          <a:xfrm>
            <a:off x="324400" y="83075"/>
            <a:ext cx="9085500" cy="4923750"/>
            <a:chOff x="-3028400" y="83075"/>
            <a:chExt cx="9085500" cy="4923750"/>
          </a:xfrm>
        </p:grpSpPr>
        <p:grpSp>
          <p:nvGrpSpPr>
            <p:cNvPr id="368" name="Google Shape;368;p15"/>
            <p:cNvGrpSpPr/>
            <p:nvPr/>
          </p:nvGrpSpPr>
          <p:grpSpPr>
            <a:xfrm>
              <a:off x="-3028400" y="83075"/>
              <a:ext cx="9085500" cy="4923750"/>
              <a:chOff x="-3028400" y="83075"/>
              <a:chExt cx="9085500" cy="4923750"/>
            </a:xfrm>
          </p:grpSpPr>
          <p:sp>
            <p:nvSpPr>
              <p:cNvPr id="369" name="Google Shape;369;p15"/>
              <p:cNvSpPr/>
              <p:nvPr/>
            </p:nvSpPr>
            <p:spPr>
              <a:xfrm>
                <a:off x="4357575" y="288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5"/>
              <p:cNvSpPr/>
              <p:nvPr/>
            </p:nvSpPr>
            <p:spPr>
              <a:xfrm>
                <a:off x="1359775" y="46527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5"/>
              <p:cNvSpPr/>
              <p:nvPr/>
            </p:nvSpPr>
            <p:spPr>
              <a:xfrm>
                <a:off x="3118900" y="39780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5"/>
              <p:cNvSpPr/>
              <p:nvPr/>
            </p:nvSpPr>
            <p:spPr>
              <a:xfrm>
                <a:off x="-40862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5"/>
              <p:cNvSpPr/>
              <p:nvPr/>
            </p:nvSpPr>
            <p:spPr>
              <a:xfrm>
                <a:off x="2162200"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5"/>
              <p:cNvSpPr/>
              <p:nvPr/>
            </p:nvSpPr>
            <p:spPr>
              <a:xfrm>
                <a:off x="-636000" y="830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5"/>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5"/>
              <p:cNvSpPr/>
              <p:nvPr/>
            </p:nvSpPr>
            <p:spPr>
              <a:xfrm>
                <a:off x="-3028400" y="37877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5"/>
              <p:cNvSpPr/>
              <p:nvPr/>
            </p:nvSpPr>
            <p:spPr>
              <a:xfrm>
                <a:off x="5580425" y="34433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5"/>
              <p:cNvSpPr/>
              <p:nvPr/>
            </p:nvSpPr>
            <p:spPr>
              <a:xfrm>
                <a:off x="3171200"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15"/>
            <p:cNvSpPr/>
            <p:nvPr/>
          </p:nvSpPr>
          <p:spPr>
            <a:xfrm>
              <a:off x="5337525" y="4748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15"/>
          <p:cNvSpPr/>
          <p:nvPr/>
        </p:nvSpPr>
        <p:spPr>
          <a:xfrm rot="2700000">
            <a:off x="5743197" y="-416924"/>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5"/>
          <p:cNvSpPr/>
          <p:nvPr/>
        </p:nvSpPr>
        <p:spPr>
          <a:xfrm rot="2700000">
            <a:off x="8018986" y="2736918"/>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5"/>
          <p:cNvSpPr/>
          <p:nvPr/>
        </p:nvSpPr>
        <p:spPr>
          <a:xfrm rot="2700000">
            <a:off x="-158793" y="-89129"/>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5"/>
          <p:cNvSpPr/>
          <p:nvPr/>
        </p:nvSpPr>
        <p:spPr>
          <a:xfrm rot="2700000">
            <a:off x="6904207" y="3948646"/>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5"/>
          <p:cNvSpPr txBox="1">
            <a:spLocks noGrp="1"/>
          </p:cNvSpPr>
          <p:nvPr>
            <p:ph type="title"/>
          </p:nvPr>
        </p:nvSpPr>
        <p:spPr>
          <a:xfrm>
            <a:off x="4572000" y="2131125"/>
            <a:ext cx="3856800" cy="88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a:lvl1pPr>
            <a:lvl2pPr lvl="1" algn="r" rtl="0">
              <a:spcBef>
                <a:spcPts val="0"/>
              </a:spcBef>
              <a:spcAft>
                <a:spcPts val="0"/>
              </a:spcAft>
              <a:buSzPts val="3800"/>
              <a:buNone/>
              <a:defRPr/>
            </a:lvl2pPr>
            <a:lvl3pPr lvl="2" algn="r" rtl="0">
              <a:spcBef>
                <a:spcPts val="0"/>
              </a:spcBef>
              <a:spcAft>
                <a:spcPts val="0"/>
              </a:spcAft>
              <a:buSzPts val="3800"/>
              <a:buNone/>
              <a:defRPr/>
            </a:lvl3pPr>
            <a:lvl4pPr lvl="3" algn="r" rtl="0">
              <a:spcBef>
                <a:spcPts val="0"/>
              </a:spcBef>
              <a:spcAft>
                <a:spcPts val="0"/>
              </a:spcAft>
              <a:buSzPts val="3800"/>
              <a:buNone/>
              <a:defRPr/>
            </a:lvl4pPr>
            <a:lvl5pPr lvl="4" algn="r" rtl="0">
              <a:spcBef>
                <a:spcPts val="0"/>
              </a:spcBef>
              <a:spcAft>
                <a:spcPts val="0"/>
              </a:spcAft>
              <a:buSzPts val="3800"/>
              <a:buNone/>
              <a:defRPr/>
            </a:lvl5pPr>
            <a:lvl6pPr lvl="5" algn="r" rtl="0">
              <a:spcBef>
                <a:spcPts val="0"/>
              </a:spcBef>
              <a:spcAft>
                <a:spcPts val="0"/>
              </a:spcAft>
              <a:buSzPts val="3800"/>
              <a:buNone/>
              <a:defRPr/>
            </a:lvl6pPr>
            <a:lvl7pPr lvl="6" algn="r" rtl="0">
              <a:spcBef>
                <a:spcPts val="0"/>
              </a:spcBef>
              <a:spcAft>
                <a:spcPts val="0"/>
              </a:spcAft>
              <a:buSzPts val="3800"/>
              <a:buNone/>
              <a:defRPr/>
            </a:lvl7pPr>
            <a:lvl8pPr lvl="7" algn="r" rtl="0">
              <a:spcBef>
                <a:spcPts val="0"/>
              </a:spcBef>
              <a:spcAft>
                <a:spcPts val="0"/>
              </a:spcAft>
              <a:buSzPts val="3800"/>
              <a:buNone/>
              <a:defRPr/>
            </a:lvl8pPr>
            <a:lvl9pPr lvl="8" algn="r" rtl="0">
              <a:spcBef>
                <a:spcPts val="0"/>
              </a:spcBef>
              <a:spcAft>
                <a:spcPts val="0"/>
              </a:spcAft>
              <a:buSzPts val="3800"/>
              <a:buNone/>
              <a:defRPr/>
            </a:lvl9pPr>
          </a:lstStyle>
          <a:p>
            <a:endParaRPr/>
          </a:p>
        </p:txBody>
      </p:sp>
      <p:sp>
        <p:nvSpPr>
          <p:cNvPr id="385" name="Google Shape;385;p15"/>
          <p:cNvSpPr txBox="1">
            <a:spLocks noGrp="1"/>
          </p:cNvSpPr>
          <p:nvPr>
            <p:ph type="subTitle" idx="1"/>
          </p:nvPr>
        </p:nvSpPr>
        <p:spPr>
          <a:xfrm>
            <a:off x="1721100" y="838323"/>
            <a:ext cx="2850900" cy="388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Font typeface="Playfair Display"/>
              <a:buNone/>
              <a:defRPr sz="2600" b="1">
                <a:solidFill>
                  <a:schemeClr val="dk1"/>
                </a:solidFill>
                <a:latin typeface="Abhaya Libre"/>
                <a:ea typeface="Abhaya Libre"/>
                <a:cs typeface="Abhaya Libre"/>
                <a:sym typeface="Abhaya Libre"/>
              </a:defRPr>
            </a:lvl1pPr>
            <a:lvl2pPr lvl="1" rtl="0">
              <a:spcBef>
                <a:spcPts val="0"/>
              </a:spcBef>
              <a:spcAft>
                <a:spcPts val="0"/>
              </a:spcAft>
              <a:buSzPts val="2500"/>
              <a:buFont typeface="Playfair Display"/>
              <a:buNone/>
              <a:defRPr sz="2500">
                <a:latin typeface="Playfair Display"/>
                <a:ea typeface="Playfair Display"/>
                <a:cs typeface="Playfair Display"/>
                <a:sym typeface="Playfair Display"/>
              </a:defRPr>
            </a:lvl2pPr>
            <a:lvl3pPr lvl="2" rtl="0">
              <a:spcBef>
                <a:spcPts val="0"/>
              </a:spcBef>
              <a:spcAft>
                <a:spcPts val="0"/>
              </a:spcAft>
              <a:buSzPts val="2500"/>
              <a:buFont typeface="Playfair Display"/>
              <a:buNone/>
              <a:defRPr sz="2500">
                <a:latin typeface="Playfair Display"/>
                <a:ea typeface="Playfair Display"/>
                <a:cs typeface="Playfair Display"/>
                <a:sym typeface="Playfair Display"/>
              </a:defRPr>
            </a:lvl3pPr>
            <a:lvl4pPr lvl="3" rtl="0">
              <a:spcBef>
                <a:spcPts val="0"/>
              </a:spcBef>
              <a:spcAft>
                <a:spcPts val="0"/>
              </a:spcAft>
              <a:buSzPts val="2500"/>
              <a:buFont typeface="Playfair Display"/>
              <a:buNone/>
              <a:defRPr sz="2500">
                <a:latin typeface="Playfair Display"/>
                <a:ea typeface="Playfair Display"/>
                <a:cs typeface="Playfair Display"/>
                <a:sym typeface="Playfair Display"/>
              </a:defRPr>
            </a:lvl4pPr>
            <a:lvl5pPr lvl="4" rtl="0">
              <a:spcBef>
                <a:spcPts val="0"/>
              </a:spcBef>
              <a:spcAft>
                <a:spcPts val="0"/>
              </a:spcAft>
              <a:buSzPts val="2500"/>
              <a:buFont typeface="Playfair Display"/>
              <a:buNone/>
              <a:defRPr sz="2500">
                <a:latin typeface="Playfair Display"/>
                <a:ea typeface="Playfair Display"/>
                <a:cs typeface="Playfair Display"/>
                <a:sym typeface="Playfair Display"/>
              </a:defRPr>
            </a:lvl5pPr>
            <a:lvl6pPr lvl="5" rtl="0">
              <a:spcBef>
                <a:spcPts val="0"/>
              </a:spcBef>
              <a:spcAft>
                <a:spcPts val="0"/>
              </a:spcAft>
              <a:buSzPts val="2500"/>
              <a:buFont typeface="Playfair Display"/>
              <a:buNone/>
              <a:defRPr sz="2500">
                <a:latin typeface="Playfair Display"/>
                <a:ea typeface="Playfair Display"/>
                <a:cs typeface="Playfair Display"/>
                <a:sym typeface="Playfair Display"/>
              </a:defRPr>
            </a:lvl6pPr>
            <a:lvl7pPr lvl="6" rtl="0">
              <a:spcBef>
                <a:spcPts val="0"/>
              </a:spcBef>
              <a:spcAft>
                <a:spcPts val="0"/>
              </a:spcAft>
              <a:buSzPts val="2500"/>
              <a:buFont typeface="Playfair Display"/>
              <a:buNone/>
              <a:defRPr sz="2500">
                <a:latin typeface="Playfair Display"/>
                <a:ea typeface="Playfair Display"/>
                <a:cs typeface="Playfair Display"/>
                <a:sym typeface="Playfair Display"/>
              </a:defRPr>
            </a:lvl7pPr>
            <a:lvl8pPr lvl="7" rtl="0">
              <a:spcBef>
                <a:spcPts val="0"/>
              </a:spcBef>
              <a:spcAft>
                <a:spcPts val="0"/>
              </a:spcAft>
              <a:buSzPts val="2500"/>
              <a:buFont typeface="Playfair Display"/>
              <a:buNone/>
              <a:defRPr sz="2500">
                <a:latin typeface="Playfair Display"/>
                <a:ea typeface="Playfair Display"/>
                <a:cs typeface="Playfair Display"/>
                <a:sym typeface="Playfair Display"/>
              </a:defRPr>
            </a:lvl8pPr>
            <a:lvl9pPr lvl="8" rtl="0">
              <a:spcBef>
                <a:spcPts val="0"/>
              </a:spcBef>
              <a:spcAft>
                <a:spcPts val="0"/>
              </a:spcAft>
              <a:buSzPts val="2500"/>
              <a:buFont typeface="Playfair Display"/>
              <a:buNone/>
              <a:defRPr sz="2500">
                <a:latin typeface="Playfair Display"/>
                <a:ea typeface="Playfair Display"/>
                <a:cs typeface="Playfair Display"/>
                <a:sym typeface="Playfair Display"/>
              </a:defRPr>
            </a:lvl9pPr>
          </a:lstStyle>
          <a:p>
            <a:endParaRPr/>
          </a:p>
        </p:txBody>
      </p:sp>
      <p:sp>
        <p:nvSpPr>
          <p:cNvPr id="386" name="Google Shape;386;p15"/>
          <p:cNvSpPr txBox="1">
            <a:spLocks noGrp="1"/>
          </p:cNvSpPr>
          <p:nvPr>
            <p:ph type="subTitle" idx="2"/>
          </p:nvPr>
        </p:nvSpPr>
        <p:spPr>
          <a:xfrm>
            <a:off x="1721100" y="1226873"/>
            <a:ext cx="2850900" cy="676500"/>
          </a:xfrm>
          <a:prstGeom prst="rect">
            <a:avLst/>
          </a:prstGeom>
        </p:spPr>
        <p:txBody>
          <a:bodyPr spcFirstLastPara="1" wrap="square" lIns="91425" tIns="91425" rIns="91425" bIns="91425" anchor="ctr" anchorCtr="0">
            <a:noAutofit/>
          </a:bodyPr>
          <a:lstStyle>
            <a:lvl1pPr lvl="0" rtl="0">
              <a:spcBef>
                <a:spcPts val="0"/>
              </a:spcBef>
              <a:spcAft>
                <a:spcPts val="0"/>
              </a:spcAft>
              <a:buSzPts val="1500"/>
              <a:buNone/>
              <a:defRPr>
                <a:solidFill>
                  <a:schemeClr val="dk1"/>
                </a:solidFill>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87" name="Google Shape;387;p15"/>
          <p:cNvSpPr txBox="1">
            <a:spLocks noGrp="1"/>
          </p:cNvSpPr>
          <p:nvPr>
            <p:ph type="subTitle" idx="3"/>
          </p:nvPr>
        </p:nvSpPr>
        <p:spPr>
          <a:xfrm>
            <a:off x="1721100" y="2089712"/>
            <a:ext cx="2850900" cy="388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Font typeface="Playfair Display"/>
              <a:buNone/>
              <a:defRPr sz="2600" b="1">
                <a:solidFill>
                  <a:schemeClr val="dk1"/>
                </a:solidFill>
                <a:latin typeface="Abhaya Libre"/>
                <a:ea typeface="Abhaya Libre"/>
                <a:cs typeface="Abhaya Libre"/>
                <a:sym typeface="Abhaya Libre"/>
              </a:defRPr>
            </a:lvl1pPr>
            <a:lvl2pPr lvl="1" rtl="0">
              <a:spcBef>
                <a:spcPts val="0"/>
              </a:spcBef>
              <a:spcAft>
                <a:spcPts val="0"/>
              </a:spcAft>
              <a:buSzPts val="2500"/>
              <a:buFont typeface="Playfair Display"/>
              <a:buNone/>
              <a:defRPr sz="2500">
                <a:latin typeface="Playfair Display"/>
                <a:ea typeface="Playfair Display"/>
                <a:cs typeface="Playfair Display"/>
                <a:sym typeface="Playfair Display"/>
              </a:defRPr>
            </a:lvl2pPr>
            <a:lvl3pPr lvl="2" rtl="0">
              <a:spcBef>
                <a:spcPts val="0"/>
              </a:spcBef>
              <a:spcAft>
                <a:spcPts val="0"/>
              </a:spcAft>
              <a:buSzPts val="2500"/>
              <a:buFont typeface="Playfair Display"/>
              <a:buNone/>
              <a:defRPr sz="2500">
                <a:latin typeface="Playfair Display"/>
                <a:ea typeface="Playfair Display"/>
                <a:cs typeface="Playfair Display"/>
                <a:sym typeface="Playfair Display"/>
              </a:defRPr>
            </a:lvl3pPr>
            <a:lvl4pPr lvl="3" rtl="0">
              <a:spcBef>
                <a:spcPts val="0"/>
              </a:spcBef>
              <a:spcAft>
                <a:spcPts val="0"/>
              </a:spcAft>
              <a:buSzPts val="2500"/>
              <a:buFont typeface="Playfair Display"/>
              <a:buNone/>
              <a:defRPr sz="2500">
                <a:latin typeface="Playfair Display"/>
                <a:ea typeface="Playfair Display"/>
                <a:cs typeface="Playfair Display"/>
                <a:sym typeface="Playfair Display"/>
              </a:defRPr>
            </a:lvl4pPr>
            <a:lvl5pPr lvl="4" rtl="0">
              <a:spcBef>
                <a:spcPts val="0"/>
              </a:spcBef>
              <a:spcAft>
                <a:spcPts val="0"/>
              </a:spcAft>
              <a:buSzPts val="2500"/>
              <a:buFont typeface="Playfair Display"/>
              <a:buNone/>
              <a:defRPr sz="2500">
                <a:latin typeface="Playfair Display"/>
                <a:ea typeface="Playfair Display"/>
                <a:cs typeface="Playfair Display"/>
                <a:sym typeface="Playfair Display"/>
              </a:defRPr>
            </a:lvl5pPr>
            <a:lvl6pPr lvl="5" rtl="0">
              <a:spcBef>
                <a:spcPts val="0"/>
              </a:spcBef>
              <a:spcAft>
                <a:spcPts val="0"/>
              </a:spcAft>
              <a:buSzPts val="2500"/>
              <a:buFont typeface="Playfair Display"/>
              <a:buNone/>
              <a:defRPr sz="2500">
                <a:latin typeface="Playfair Display"/>
                <a:ea typeface="Playfair Display"/>
                <a:cs typeface="Playfair Display"/>
                <a:sym typeface="Playfair Display"/>
              </a:defRPr>
            </a:lvl6pPr>
            <a:lvl7pPr lvl="6" rtl="0">
              <a:spcBef>
                <a:spcPts val="0"/>
              </a:spcBef>
              <a:spcAft>
                <a:spcPts val="0"/>
              </a:spcAft>
              <a:buSzPts val="2500"/>
              <a:buFont typeface="Playfair Display"/>
              <a:buNone/>
              <a:defRPr sz="2500">
                <a:latin typeface="Playfair Display"/>
                <a:ea typeface="Playfair Display"/>
                <a:cs typeface="Playfair Display"/>
                <a:sym typeface="Playfair Display"/>
              </a:defRPr>
            </a:lvl7pPr>
            <a:lvl8pPr lvl="7" rtl="0">
              <a:spcBef>
                <a:spcPts val="0"/>
              </a:spcBef>
              <a:spcAft>
                <a:spcPts val="0"/>
              </a:spcAft>
              <a:buSzPts val="2500"/>
              <a:buFont typeface="Playfair Display"/>
              <a:buNone/>
              <a:defRPr sz="2500">
                <a:latin typeface="Playfair Display"/>
                <a:ea typeface="Playfair Display"/>
                <a:cs typeface="Playfair Display"/>
                <a:sym typeface="Playfair Display"/>
              </a:defRPr>
            </a:lvl8pPr>
            <a:lvl9pPr lvl="8" rtl="0">
              <a:spcBef>
                <a:spcPts val="0"/>
              </a:spcBef>
              <a:spcAft>
                <a:spcPts val="0"/>
              </a:spcAft>
              <a:buSzPts val="2500"/>
              <a:buFont typeface="Playfair Display"/>
              <a:buNone/>
              <a:defRPr sz="2500">
                <a:latin typeface="Playfair Display"/>
                <a:ea typeface="Playfair Display"/>
                <a:cs typeface="Playfair Display"/>
                <a:sym typeface="Playfair Display"/>
              </a:defRPr>
            </a:lvl9pPr>
          </a:lstStyle>
          <a:p>
            <a:endParaRPr/>
          </a:p>
        </p:txBody>
      </p:sp>
      <p:sp>
        <p:nvSpPr>
          <p:cNvPr id="388" name="Google Shape;388;p15"/>
          <p:cNvSpPr txBox="1">
            <a:spLocks noGrp="1"/>
          </p:cNvSpPr>
          <p:nvPr>
            <p:ph type="subTitle" idx="4"/>
          </p:nvPr>
        </p:nvSpPr>
        <p:spPr>
          <a:xfrm>
            <a:off x="1721100" y="2478175"/>
            <a:ext cx="2850900" cy="676500"/>
          </a:xfrm>
          <a:prstGeom prst="rect">
            <a:avLst/>
          </a:prstGeom>
        </p:spPr>
        <p:txBody>
          <a:bodyPr spcFirstLastPara="1" wrap="square" lIns="91425" tIns="91425" rIns="91425" bIns="91425" anchor="ctr" anchorCtr="0">
            <a:noAutofit/>
          </a:bodyPr>
          <a:lstStyle>
            <a:lvl1pPr lvl="0" rtl="0">
              <a:spcBef>
                <a:spcPts val="0"/>
              </a:spcBef>
              <a:spcAft>
                <a:spcPts val="0"/>
              </a:spcAft>
              <a:buSzPts val="1500"/>
              <a:buNone/>
              <a:defRPr>
                <a:solidFill>
                  <a:schemeClr val="dk1"/>
                </a:solidFill>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89" name="Google Shape;389;p15"/>
          <p:cNvSpPr txBox="1">
            <a:spLocks noGrp="1"/>
          </p:cNvSpPr>
          <p:nvPr>
            <p:ph type="subTitle" idx="5"/>
          </p:nvPr>
        </p:nvSpPr>
        <p:spPr>
          <a:xfrm>
            <a:off x="1721100" y="3342439"/>
            <a:ext cx="2850900" cy="388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Font typeface="Playfair Display"/>
              <a:buNone/>
              <a:defRPr sz="2600" b="1">
                <a:solidFill>
                  <a:schemeClr val="dk1"/>
                </a:solidFill>
                <a:latin typeface="Abhaya Libre"/>
                <a:ea typeface="Abhaya Libre"/>
                <a:cs typeface="Abhaya Libre"/>
                <a:sym typeface="Abhaya Libre"/>
              </a:defRPr>
            </a:lvl1pPr>
            <a:lvl2pPr lvl="1" rtl="0">
              <a:spcBef>
                <a:spcPts val="0"/>
              </a:spcBef>
              <a:spcAft>
                <a:spcPts val="0"/>
              </a:spcAft>
              <a:buSzPts val="2500"/>
              <a:buFont typeface="Playfair Display"/>
              <a:buNone/>
              <a:defRPr sz="2500">
                <a:latin typeface="Playfair Display"/>
                <a:ea typeface="Playfair Display"/>
                <a:cs typeface="Playfair Display"/>
                <a:sym typeface="Playfair Display"/>
              </a:defRPr>
            </a:lvl2pPr>
            <a:lvl3pPr lvl="2" rtl="0">
              <a:spcBef>
                <a:spcPts val="0"/>
              </a:spcBef>
              <a:spcAft>
                <a:spcPts val="0"/>
              </a:spcAft>
              <a:buSzPts val="2500"/>
              <a:buFont typeface="Playfair Display"/>
              <a:buNone/>
              <a:defRPr sz="2500">
                <a:latin typeface="Playfair Display"/>
                <a:ea typeface="Playfair Display"/>
                <a:cs typeface="Playfair Display"/>
                <a:sym typeface="Playfair Display"/>
              </a:defRPr>
            </a:lvl3pPr>
            <a:lvl4pPr lvl="3" rtl="0">
              <a:spcBef>
                <a:spcPts val="0"/>
              </a:spcBef>
              <a:spcAft>
                <a:spcPts val="0"/>
              </a:spcAft>
              <a:buSzPts val="2500"/>
              <a:buFont typeface="Playfair Display"/>
              <a:buNone/>
              <a:defRPr sz="2500">
                <a:latin typeface="Playfair Display"/>
                <a:ea typeface="Playfair Display"/>
                <a:cs typeface="Playfair Display"/>
                <a:sym typeface="Playfair Display"/>
              </a:defRPr>
            </a:lvl4pPr>
            <a:lvl5pPr lvl="4" rtl="0">
              <a:spcBef>
                <a:spcPts val="0"/>
              </a:spcBef>
              <a:spcAft>
                <a:spcPts val="0"/>
              </a:spcAft>
              <a:buSzPts val="2500"/>
              <a:buFont typeface="Playfair Display"/>
              <a:buNone/>
              <a:defRPr sz="2500">
                <a:latin typeface="Playfair Display"/>
                <a:ea typeface="Playfair Display"/>
                <a:cs typeface="Playfair Display"/>
                <a:sym typeface="Playfair Display"/>
              </a:defRPr>
            </a:lvl5pPr>
            <a:lvl6pPr lvl="5" rtl="0">
              <a:spcBef>
                <a:spcPts val="0"/>
              </a:spcBef>
              <a:spcAft>
                <a:spcPts val="0"/>
              </a:spcAft>
              <a:buSzPts val="2500"/>
              <a:buFont typeface="Playfair Display"/>
              <a:buNone/>
              <a:defRPr sz="2500">
                <a:latin typeface="Playfair Display"/>
                <a:ea typeface="Playfair Display"/>
                <a:cs typeface="Playfair Display"/>
                <a:sym typeface="Playfair Display"/>
              </a:defRPr>
            </a:lvl6pPr>
            <a:lvl7pPr lvl="6" rtl="0">
              <a:spcBef>
                <a:spcPts val="0"/>
              </a:spcBef>
              <a:spcAft>
                <a:spcPts val="0"/>
              </a:spcAft>
              <a:buSzPts val="2500"/>
              <a:buFont typeface="Playfair Display"/>
              <a:buNone/>
              <a:defRPr sz="2500">
                <a:latin typeface="Playfair Display"/>
                <a:ea typeface="Playfair Display"/>
                <a:cs typeface="Playfair Display"/>
                <a:sym typeface="Playfair Display"/>
              </a:defRPr>
            </a:lvl7pPr>
            <a:lvl8pPr lvl="7" rtl="0">
              <a:spcBef>
                <a:spcPts val="0"/>
              </a:spcBef>
              <a:spcAft>
                <a:spcPts val="0"/>
              </a:spcAft>
              <a:buSzPts val="2500"/>
              <a:buFont typeface="Playfair Display"/>
              <a:buNone/>
              <a:defRPr sz="2500">
                <a:latin typeface="Playfair Display"/>
                <a:ea typeface="Playfair Display"/>
                <a:cs typeface="Playfair Display"/>
                <a:sym typeface="Playfair Display"/>
              </a:defRPr>
            </a:lvl8pPr>
            <a:lvl9pPr lvl="8" rtl="0">
              <a:spcBef>
                <a:spcPts val="0"/>
              </a:spcBef>
              <a:spcAft>
                <a:spcPts val="0"/>
              </a:spcAft>
              <a:buSzPts val="2500"/>
              <a:buFont typeface="Playfair Display"/>
              <a:buNone/>
              <a:defRPr sz="2500">
                <a:latin typeface="Playfair Display"/>
                <a:ea typeface="Playfair Display"/>
                <a:cs typeface="Playfair Display"/>
                <a:sym typeface="Playfair Display"/>
              </a:defRPr>
            </a:lvl9pPr>
          </a:lstStyle>
          <a:p>
            <a:endParaRPr/>
          </a:p>
        </p:txBody>
      </p:sp>
      <p:sp>
        <p:nvSpPr>
          <p:cNvPr id="390" name="Google Shape;390;p15"/>
          <p:cNvSpPr txBox="1">
            <a:spLocks noGrp="1"/>
          </p:cNvSpPr>
          <p:nvPr>
            <p:ph type="subTitle" idx="6"/>
          </p:nvPr>
        </p:nvSpPr>
        <p:spPr>
          <a:xfrm>
            <a:off x="1721100" y="3729475"/>
            <a:ext cx="2850900" cy="676500"/>
          </a:xfrm>
          <a:prstGeom prst="rect">
            <a:avLst/>
          </a:prstGeom>
        </p:spPr>
        <p:txBody>
          <a:bodyPr spcFirstLastPara="1" wrap="square" lIns="91425" tIns="91425" rIns="91425" bIns="91425" anchor="ctr" anchorCtr="0">
            <a:noAutofit/>
          </a:bodyPr>
          <a:lstStyle>
            <a:lvl1pPr lvl="0" rtl="0">
              <a:spcBef>
                <a:spcPts val="0"/>
              </a:spcBef>
              <a:spcAft>
                <a:spcPts val="0"/>
              </a:spcAft>
              <a:buSzPts val="1500"/>
              <a:buNone/>
              <a:defRPr>
                <a:solidFill>
                  <a:schemeClr val="dk1"/>
                </a:solidFill>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391" name="Google Shape;391;p15"/>
          <p:cNvSpPr/>
          <p:nvPr/>
        </p:nvSpPr>
        <p:spPr>
          <a:xfrm rot="-2700551">
            <a:off x="-2314325" y="3751007"/>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5"/>
          <p:cNvSpPr/>
          <p:nvPr/>
        </p:nvSpPr>
        <p:spPr>
          <a:xfrm rot="8099449">
            <a:off x="6796250" y="4225400"/>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
    <p:spTree>
      <p:nvGrpSpPr>
        <p:cNvPr id="1" name="Shape 393"/>
        <p:cNvGrpSpPr/>
        <p:nvPr/>
      </p:nvGrpSpPr>
      <p:grpSpPr>
        <a:xfrm>
          <a:off x="0" y="0"/>
          <a:ext cx="0" cy="0"/>
          <a:chOff x="0" y="0"/>
          <a:chExt cx="0" cy="0"/>
        </a:xfrm>
      </p:grpSpPr>
      <p:pic>
        <p:nvPicPr>
          <p:cNvPr id="394" name="Google Shape;394;p16"/>
          <p:cNvPicPr preferRelativeResize="0"/>
          <p:nvPr/>
        </p:nvPicPr>
        <p:blipFill>
          <a:blip r:embed="rId2">
            <a:alphaModFix amt="37000"/>
          </a:blip>
          <a:stretch>
            <a:fillRect/>
          </a:stretch>
        </p:blipFill>
        <p:spPr>
          <a:xfrm rot="-8100000">
            <a:off x="4243248" y="-713993"/>
            <a:ext cx="1316872" cy="7443192"/>
          </a:xfrm>
          <a:prstGeom prst="rect">
            <a:avLst/>
          </a:prstGeom>
          <a:noFill/>
          <a:ln>
            <a:noFill/>
          </a:ln>
        </p:spPr>
      </p:pic>
      <p:sp>
        <p:nvSpPr>
          <p:cNvPr id="395" name="Google Shape;395;p16"/>
          <p:cNvSpPr/>
          <p:nvPr/>
        </p:nvSpPr>
        <p:spPr>
          <a:xfrm rot="8099449">
            <a:off x="3201250" y="3786125"/>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6"/>
          <p:cNvSpPr/>
          <p:nvPr/>
        </p:nvSpPr>
        <p:spPr>
          <a:xfrm rot="2700000">
            <a:off x="244982" y="320805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6"/>
          <p:cNvSpPr/>
          <p:nvPr/>
        </p:nvSpPr>
        <p:spPr>
          <a:xfrm rot="2700000">
            <a:off x="8215597" y="2168876"/>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6"/>
          <p:cNvSpPr/>
          <p:nvPr/>
        </p:nvSpPr>
        <p:spPr>
          <a:xfrm rot="2700000">
            <a:off x="508373" y="-787869"/>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9" name="Google Shape;399;p16"/>
          <p:cNvPicPr preferRelativeResize="0"/>
          <p:nvPr/>
        </p:nvPicPr>
        <p:blipFill>
          <a:blip r:embed="rId2">
            <a:alphaModFix amt="37000"/>
          </a:blip>
          <a:stretch>
            <a:fillRect/>
          </a:stretch>
        </p:blipFill>
        <p:spPr>
          <a:xfrm rot="2700000">
            <a:off x="512298" y="-1779918"/>
            <a:ext cx="1316872" cy="7443192"/>
          </a:xfrm>
          <a:prstGeom prst="rect">
            <a:avLst/>
          </a:prstGeom>
          <a:noFill/>
          <a:ln>
            <a:noFill/>
          </a:ln>
        </p:spPr>
      </p:pic>
      <p:sp>
        <p:nvSpPr>
          <p:cNvPr id="400" name="Google Shape;400;p16"/>
          <p:cNvSpPr txBox="1">
            <a:spLocks noGrp="1"/>
          </p:cNvSpPr>
          <p:nvPr>
            <p:ph type="subTitle" idx="1"/>
          </p:nvPr>
        </p:nvSpPr>
        <p:spPr>
          <a:xfrm>
            <a:off x="1096100" y="2330700"/>
            <a:ext cx="3383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01" name="Google Shape;401;p16"/>
          <p:cNvSpPr txBox="1">
            <a:spLocks noGrp="1"/>
          </p:cNvSpPr>
          <p:nvPr>
            <p:ph type="title"/>
          </p:nvPr>
        </p:nvSpPr>
        <p:spPr>
          <a:xfrm>
            <a:off x="4659781" y="1980550"/>
            <a:ext cx="3383100" cy="350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02" name="Google Shape;402;p16"/>
          <p:cNvSpPr txBox="1">
            <a:spLocks noGrp="1"/>
          </p:cNvSpPr>
          <p:nvPr>
            <p:ph type="subTitle" idx="2"/>
          </p:nvPr>
        </p:nvSpPr>
        <p:spPr>
          <a:xfrm>
            <a:off x="4659787" y="2330700"/>
            <a:ext cx="3383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03" name="Google Shape;403;p16"/>
          <p:cNvSpPr txBox="1">
            <a:spLocks noGrp="1"/>
          </p:cNvSpPr>
          <p:nvPr>
            <p:ph type="title" idx="3"/>
          </p:nvPr>
        </p:nvSpPr>
        <p:spPr>
          <a:xfrm>
            <a:off x="1096100" y="3778350"/>
            <a:ext cx="3383100" cy="350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04" name="Google Shape;404;p16"/>
          <p:cNvSpPr txBox="1">
            <a:spLocks noGrp="1"/>
          </p:cNvSpPr>
          <p:nvPr>
            <p:ph type="subTitle" idx="4"/>
          </p:nvPr>
        </p:nvSpPr>
        <p:spPr>
          <a:xfrm>
            <a:off x="1096100" y="4123675"/>
            <a:ext cx="3383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05" name="Google Shape;405;p16"/>
          <p:cNvSpPr txBox="1">
            <a:spLocks noGrp="1"/>
          </p:cNvSpPr>
          <p:nvPr>
            <p:ph type="title" idx="5"/>
          </p:nvPr>
        </p:nvSpPr>
        <p:spPr>
          <a:xfrm>
            <a:off x="4659781" y="3778350"/>
            <a:ext cx="3383100" cy="350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06" name="Google Shape;406;p16"/>
          <p:cNvSpPr txBox="1">
            <a:spLocks noGrp="1"/>
          </p:cNvSpPr>
          <p:nvPr>
            <p:ph type="subTitle" idx="6"/>
          </p:nvPr>
        </p:nvSpPr>
        <p:spPr>
          <a:xfrm>
            <a:off x="4659787" y="4123675"/>
            <a:ext cx="3383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07" name="Google Shape;407;p16"/>
          <p:cNvSpPr txBox="1">
            <a:spLocks noGrp="1"/>
          </p:cNvSpPr>
          <p:nvPr>
            <p:ph type="title" idx="7" hasCustomPrompt="1"/>
          </p:nvPr>
        </p:nvSpPr>
        <p:spPr>
          <a:xfrm>
            <a:off x="2413800" y="1352550"/>
            <a:ext cx="7527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408" name="Google Shape;408;p16"/>
          <p:cNvSpPr txBox="1">
            <a:spLocks noGrp="1"/>
          </p:cNvSpPr>
          <p:nvPr>
            <p:ph type="title" idx="8" hasCustomPrompt="1"/>
          </p:nvPr>
        </p:nvSpPr>
        <p:spPr>
          <a:xfrm>
            <a:off x="2413800" y="3165363"/>
            <a:ext cx="7527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409" name="Google Shape;409;p16"/>
          <p:cNvSpPr txBox="1">
            <a:spLocks noGrp="1"/>
          </p:cNvSpPr>
          <p:nvPr>
            <p:ph type="title" idx="9" hasCustomPrompt="1"/>
          </p:nvPr>
        </p:nvSpPr>
        <p:spPr>
          <a:xfrm>
            <a:off x="5977487" y="1352550"/>
            <a:ext cx="7527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410" name="Google Shape;410;p16"/>
          <p:cNvSpPr txBox="1">
            <a:spLocks noGrp="1"/>
          </p:cNvSpPr>
          <p:nvPr>
            <p:ph type="title" idx="13" hasCustomPrompt="1"/>
          </p:nvPr>
        </p:nvSpPr>
        <p:spPr>
          <a:xfrm>
            <a:off x="5977487" y="3152800"/>
            <a:ext cx="7527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5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411" name="Google Shape;411;p16"/>
          <p:cNvSpPr txBox="1">
            <a:spLocks noGrp="1"/>
          </p:cNvSpPr>
          <p:nvPr>
            <p:ph type="title" idx="14"/>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grpSp>
        <p:nvGrpSpPr>
          <p:cNvPr id="412" name="Google Shape;412;p16"/>
          <p:cNvGrpSpPr/>
          <p:nvPr/>
        </p:nvGrpSpPr>
        <p:grpSpPr>
          <a:xfrm>
            <a:off x="654250" y="1176625"/>
            <a:ext cx="8093550" cy="3864875"/>
            <a:chOff x="654150" y="1176625"/>
            <a:chExt cx="8093550" cy="3864875"/>
          </a:xfrm>
        </p:grpSpPr>
        <p:sp>
          <p:nvSpPr>
            <p:cNvPr id="413" name="Google Shape;413;p16"/>
            <p:cNvSpPr/>
            <p:nvPr/>
          </p:nvSpPr>
          <p:spPr>
            <a:xfrm>
              <a:off x="8298900" y="11766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6"/>
            <p:cNvSpPr/>
            <p:nvPr/>
          </p:nvSpPr>
          <p:spPr>
            <a:xfrm>
              <a:off x="4722175" y="4787800"/>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6"/>
            <p:cNvSpPr/>
            <p:nvPr/>
          </p:nvSpPr>
          <p:spPr>
            <a:xfrm>
              <a:off x="4423900" y="3046300"/>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6"/>
            <p:cNvSpPr/>
            <p:nvPr/>
          </p:nvSpPr>
          <p:spPr>
            <a:xfrm>
              <a:off x="4630175" y="4658875"/>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6"/>
            <p:cNvSpPr/>
            <p:nvPr/>
          </p:nvSpPr>
          <p:spPr>
            <a:xfrm>
              <a:off x="4534000" y="2948750"/>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6"/>
            <p:cNvSpPr/>
            <p:nvPr/>
          </p:nvSpPr>
          <p:spPr>
            <a:xfrm>
              <a:off x="3183600" y="1284950"/>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6"/>
            <p:cNvSpPr/>
            <p:nvPr/>
          </p:nvSpPr>
          <p:spPr>
            <a:xfrm>
              <a:off x="8403100" y="5015000"/>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6"/>
            <p:cNvSpPr/>
            <p:nvPr/>
          </p:nvSpPr>
          <p:spPr>
            <a:xfrm>
              <a:off x="654150" y="1197650"/>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6"/>
            <p:cNvSpPr/>
            <p:nvPr/>
          </p:nvSpPr>
          <p:spPr>
            <a:xfrm>
              <a:off x="8714225" y="3883250"/>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6"/>
            <p:cNvSpPr/>
            <p:nvPr/>
          </p:nvSpPr>
          <p:spPr>
            <a:xfrm>
              <a:off x="2280200" y="4837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 name="Google Shape;423;p16"/>
          <p:cNvSpPr txBox="1">
            <a:spLocks noGrp="1"/>
          </p:cNvSpPr>
          <p:nvPr>
            <p:ph type="title" idx="15"/>
          </p:nvPr>
        </p:nvSpPr>
        <p:spPr>
          <a:xfrm>
            <a:off x="1096100" y="1980550"/>
            <a:ext cx="3383100" cy="350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4" name="Google Shape;424;p16"/>
          <p:cNvSpPr/>
          <p:nvPr/>
        </p:nvSpPr>
        <p:spPr>
          <a:xfrm rot="-2700551">
            <a:off x="-1337500" y="384932"/>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19">
    <p:spTree>
      <p:nvGrpSpPr>
        <p:cNvPr id="1" name="Shape 500"/>
        <p:cNvGrpSpPr/>
        <p:nvPr/>
      </p:nvGrpSpPr>
      <p:grpSpPr>
        <a:xfrm>
          <a:off x="0" y="0"/>
          <a:ext cx="0" cy="0"/>
          <a:chOff x="0" y="0"/>
          <a:chExt cx="0" cy="0"/>
        </a:xfrm>
      </p:grpSpPr>
      <p:sp>
        <p:nvSpPr>
          <p:cNvPr id="501" name="Google Shape;501;p19"/>
          <p:cNvSpPr txBox="1">
            <a:spLocks noGrp="1"/>
          </p:cNvSpPr>
          <p:nvPr>
            <p:ph type="title"/>
          </p:nvPr>
        </p:nvSpPr>
        <p:spPr>
          <a:xfrm>
            <a:off x="4525100" y="1636488"/>
            <a:ext cx="3856800" cy="57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800"/>
              <a:buNone/>
              <a:defRPr>
                <a:solidFill>
                  <a:schemeClr val="dk1"/>
                </a:solidFill>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502" name="Google Shape;502;p19"/>
          <p:cNvSpPr txBox="1">
            <a:spLocks noGrp="1"/>
          </p:cNvSpPr>
          <p:nvPr>
            <p:ph type="body" idx="1"/>
          </p:nvPr>
        </p:nvSpPr>
        <p:spPr>
          <a:xfrm>
            <a:off x="4525100" y="2274313"/>
            <a:ext cx="3856800" cy="12327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accent6"/>
              </a:buClr>
              <a:buSzPts val="1400"/>
              <a:buChar char="●"/>
              <a:defRPr>
                <a:solidFill>
                  <a:schemeClr val="accent6"/>
                </a:solidFill>
              </a:defRPr>
            </a:lvl1pPr>
            <a:lvl2pPr marL="914400" lvl="1" indent="-323850" rtl="0">
              <a:lnSpc>
                <a:spcPct val="115000"/>
              </a:lnSpc>
              <a:spcBef>
                <a:spcPts val="0"/>
              </a:spcBef>
              <a:spcAft>
                <a:spcPts val="0"/>
              </a:spcAft>
              <a:buClr>
                <a:schemeClr val="accent6"/>
              </a:buClr>
              <a:buSzPts val="1500"/>
              <a:buChar char="○"/>
              <a:defRPr>
                <a:solidFill>
                  <a:schemeClr val="accent6"/>
                </a:solidFill>
              </a:defRPr>
            </a:lvl2pPr>
            <a:lvl3pPr marL="1371600" lvl="2" indent="-323850" rtl="0">
              <a:lnSpc>
                <a:spcPct val="115000"/>
              </a:lnSpc>
              <a:spcBef>
                <a:spcPts val="0"/>
              </a:spcBef>
              <a:spcAft>
                <a:spcPts val="0"/>
              </a:spcAft>
              <a:buClr>
                <a:schemeClr val="accent6"/>
              </a:buClr>
              <a:buSzPts val="1500"/>
              <a:buChar char="■"/>
              <a:defRPr>
                <a:solidFill>
                  <a:schemeClr val="accent6"/>
                </a:solidFill>
              </a:defRPr>
            </a:lvl3pPr>
            <a:lvl4pPr marL="1828800" lvl="3" indent="-323850" rtl="0">
              <a:lnSpc>
                <a:spcPct val="115000"/>
              </a:lnSpc>
              <a:spcBef>
                <a:spcPts val="0"/>
              </a:spcBef>
              <a:spcAft>
                <a:spcPts val="0"/>
              </a:spcAft>
              <a:buClr>
                <a:schemeClr val="accent6"/>
              </a:buClr>
              <a:buSzPts val="1500"/>
              <a:buChar char="●"/>
              <a:defRPr>
                <a:solidFill>
                  <a:schemeClr val="accent6"/>
                </a:solidFill>
              </a:defRPr>
            </a:lvl4pPr>
            <a:lvl5pPr marL="2286000" lvl="4" indent="-323850" rtl="0">
              <a:lnSpc>
                <a:spcPct val="115000"/>
              </a:lnSpc>
              <a:spcBef>
                <a:spcPts val="0"/>
              </a:spcBef>
              <a:spcAft>
                <a:spcPts val="0"/>
              </a:spcAft>
              <a:buClr>
                <a:schemeClr val="accent6"/>
              </a:buClr>
              <a:buSzPts val="1500"/>
              <a:buChar char="○"/>
              <a:defRPr>
                <a:solidFill>
                  <a:schemeClr val="accent6"/>
                </a:solidFill>
              </a:defRPr>
            </a:lvl5pPr>
            <a:lvl6pPr marL="2743200" lvl="5" indent="-323850" rtl="0">
              <a:lnSpc>
                <a:spcPct val="115000"/>
              </a:lnSpc>
              <a:spcBef>
                <a:spcPts val="0"/>
              </a:spcBef>
              <a:spcAft>
                <a:spcPts val="0"/>
              </a:spcAft>
              <a:buClr>
                <a:schemeClr val="accent6"/>
              </a:buClr>
              <a:buSzPts val="1500"/>
              <a:buChar char="■"/>
              <a:defRPr>
                <a:solidFill>
                  <a:schemeClr val="accent6"/>
                </a:solidFill>
              </a:defRPr>
            </a:lvl6pPr>
            <a:lvl7pPr marL="3200400" lvl="6" indent="-323850" rtl="0">
              <a:lnSpc>
                <a:spcPct val="115000"/>
              </a:lnSpc>
              <a:spcBef>
                <a:spcPts val="0"/>
              </a:spcBef>
              <a:spcAft>
                <a:spcPts val="0"/>
              </a:spcAft>
              <a:buClr>
                <a:schemeClr val="accent6"/>
              </a:buClr>
              <a:buSzPts val="1500"/>
              <a:buChar char="●"/>
              <a:defRPr>
                <a:solidFill>
                  <a:schemeClr val="accent6"/>
                </a:solidFill>
              </a:defRPr>
            </a:lvl7pPr>
            <a:lvl8pPr marL="3657600" lvl="7" indent="-323850" rtl="0">
              <a:lnSpc>
                <a:spcPct val="115000"/>
              </a:lnSpc>
              <a:spcBef>
                <a:spcPts val="0"/>
              </a:spcBef>
              <a:spcAft>
                <a:spcPts val="0"/>
              </a:spcAft>
              <a:buClr>
                <a:schemeClr val="accent6"/>
              </a:buClr>
              <a:buSzPts val="1500"/>
              <a:buChar char="○"/>
              <a:defRPr>
                <a:solidFill>
                  <a:schemeClr val="accent6"/>
                </a:solidFill>
              </a:defRPr>
            </a:lvl8pPr>
            <a:lvl9pPr marL="4114800" lvl="8" indent="-323850" rtl="0">
              <a:lnSpc>
                <a:spcPct val="115000"/>
              </a:lnSpc>
              <a:spcBef>
                <a:spcPts val="0"/>
              </a:spcBef>
              <a:spcAft>
                <a:spcPts val="0"/>
              </a:spcAft>
              <a:buClr>
                <a:schemeClr val="accent6"/>
              </a:buClr>
              <a:buSzPts val="1500"/>
              <a:buChar char="■"/>
              <a:defRPr>
                <a:solidFill>
                  <a:schemeClr val="accent6"/>
                </a:solidFill>
              </a:defRPr>
            </a:lvl9pPr>
          </a:lstStyle>
          <a:p>
            <a:endParaRPr/>
          </a:p>
        </p:txBody>
      </p:sp>
      <p:pic>
        <p:nvPicPr>
          <p:cNvPr id="503" name="Google Shape;503;p19"/>
          <p:cNvPicPr preferRelativeResize="0"/>
          <p:nvPr/>
        </p:nvPicPr>
        <p:blipFill>
          <a:blip r:embed="rId2">
            <a:alphaModFix amt="37000"/>
          </a:blip>
          <a:stretch>
            <a:fillRect/>
          </a:stretch>
        </p:blipFill>
        <p:spPr>
          <a:xfrm rot="2699994">
            <a:off x="-1074628" y="-1924794"/>
            <a:ext cx="1242004" cy="9073288"/>
          </a:xfrm>
          <a:prstGeom prst="rect">
            <a:avLst/>
          </a:prstGeom>
          <a:noFill/>
          <a:ln>
            <a:noFill/>
          </a:ln>
        </p:spPr>
      </p:pic>
      <p:pic>
        <p:nvPicPr>
          <p:cNvPr id="504" name="Google Shape;504;p19"/>
          <p:cNvPicPr preferRelativeResize="0"/>
          <p:nvPr/>
        </p:nvPicPr>
        <p:blipFill>
          <a:blip r:embed="rId2">
            <a:alphaModFix amt="37000"/>
          </a:blip>
          <a:stretch>
            <a:fillRect/>
          </a:stretch>
        </p:blipFill>
        <p:spPr>
          <a:xfrm rot="-8100000">
            <a:off x="1775261" y="-423493"/>
            <a:ext cx="1316872" cy="7443192"/>
          </a:xfrm>
          <a:prstGeom prst="rect">
            <a:avLst/>
          </a:prstGeom>
          <a:noFill/>
          <a:ln>
            <a:noFill/>
          </a:ln>
        </p:spPr>
      </p:pic>
      <p:sp>
        <p:nvSpPr>
          <p:cNvPr id="505" name="Google Shape;505;p19"/>
          <p:cNvSpPr/>
          <p:nvPr/>
        </p:nvSpPr>
        <p:spPr>
          <a:xfrm rot="2700000">
            <a:off x="3452032" y="596433"/>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p:nvPr/>
        </p:nvSpPr>
        <p:spPr>
          <a:xfrm rot="2700000">
            <a:off x="3101910" y="3626401"/>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rot="2700000">
            <a:off x="2653336" y="-917732"/>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rot="2700000">
            <a:off x="1406660" y="334214"/>
            <a:ext cx="809639" cy="1677444"/>
          </a:xfrm>
          <a:custGeom>
            <a:avLst/>
            <a:gdLst/>
            <a:ahLst/>
            <a:cxnLst/>
            <a:rect l="l" t="t" r="r" b="b"/>
            <a:pathLst>
              <a:path w="100527" h="208276" fill="none" extrusionOk="0">
                <a:moveTo>
                  <a:pt x="50264" y="0"/>
                </a:moveTo>
                <a:lnTo>
                  <a:pt x="50264" y="0"/>
                </a:lnTo>
                <a:cubicBezTo>
                  <a:pt x="22513" y="0"/>
                  <a:pt x="0" y="22513"/>
                  <a:pt x="0" y="50264"/>
                </a:cubicBezTo>
                <a:lnTo>
                  <a:pt x="0" y="158012"/>
                </a:lnTo>
                <a:cubicBezTo>
                  <a:pt x="0" y="185763"/>
                  <a:pt x="22513" y="208276"/>
                  <a:pt x="50264" y="208276"/>
                </a:cubicBezTo>
                <a:lnTo>
                  <a:pt x="50264" y="208276"/>
                </a:lnTo>
                <a:cubicBezTo>
                  <a:pt x="78015" y="208276"/>
                  <a:pt x="100527" y="185763"/>
                  <a:pt x="100527" y="158012"/>
                </a:cubicBezTo>
                <a:lnTo>
                  <a:pt x="100527" y="50264"/>
                </a:lnTo>
                <a:cubicBezTo>
                  <a:pt x="100527" y="22513"/>
                  <a:pt x="78015" y="0"/>
                  <a:pt x="50264" y="0"/>
                </a:cubicBezTo>
                <a:close/>
                <a:moveTo>
                  <a:pt x="73059" y="158012"/>
                </a:moveTo>
                <a:cubicBezTo>
                  <a:pt x="73059" y="170614"/>
                  <a:pt x="62865" y="180808"/>
                  <a:pt x="50264" y="180808"/>
                </a:cubicBezTo>
                <a:cubicBezTo>
                  <a:pt x="37662" y="180808"/>
                  <a:pt x="27468" y="170614"/>
                  <a:pt x="27468" y="158012"/>
                </a:cubicBezTo>
                <a:lnTo>
                  <a:pt x="27468" y="50264"/>
                </a:lnTo>
                <a:cubicBezTo>
                  <a:pt x="27468" y="37663"/>
                  <a:pt x="37662" y="27468"/>
                  <a:pt x="50264" y="27468"/>
                </a:cubicBezTo>
                <a:cubicBezTo>
                  <a:pt x="62865" y="27468"/>
                  <a:pt x="73059" y="37663"/>
                  <a:pt x="73059" y="50264"/>
                </a:cubicBezTo>
                <a:close/>
              </a:path>
            </a:pathLst>
          </a:custGeom>
          <a:noFill/>
          <a:ln w="15350" cap="flat" cmpd="sng">
            <a:solidFill>
              <a:schemeClr val="lt1"/>
            </a:solidFill>
            <a:prstDash val="solid"/>
            <a:miter lim="471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rot="2700000">
            <a:off x="129670" y="2959508"/>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rot="2700000">
            <a:off x="-268389" y="2755293"/>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 name="Google Shape;511;p19"/>
          <p:cNvGrpSpPr/>
          <p:nvPr/>
        </p:nvGrpSpPr>
        <p:grpSpPr>
          <a:xfrm rot="10800000">
            <a:off x="-104675" y="165476"/>
            <a:ext cx="9085500" cy="4923750"/>
            <a:chOff x="-3028400" y="83075"/>
            <a:chExt cx="9085500" cy="4923750"/>
          </a:xfrm>
        </p:grpSpPr>
        <p:grpSp>
          <p:nvGrpSpPr>
            <p:cNvPr id="512" name="Google Shape;512;p19"/>
            <p:cNvGrpSpPr/>
            <p:nvPr/>
          </p:nvGrpSpPr>
          <p:grpSpPr>
            <a:xfrm>
              <a:off x="-3028400" y="83075"/>
              <a:ext cx="9085500" cy="4923750"/>
              <a:chOff x="-3028400" y="83075"/>
              <a:chExt cx="9085500" cy="4923750"/>
            </a:xfrm>
          </p:grpSpPr>
          <p:sp>
            <p:nvSpPr>
              <p:cNvPr id="513" name="Google Shape;513;p19"/>
              <p:cNvSpPr/>
              <p:nvPr/>
            </p:nvSpPr>
            <p:spPr>
              <a:xfrm>
                <a:off x="5195775" y="669225"/>
                <a:ext cx="50200" cy="50900"/>
              </a:xfrm>
              <a:custGeom>
                <a:avLst/>
                <a:gdLst/>
                <a:ahLst/>
                <a:cxnLst/>
                <a:rect l="l" t="t" r="r" b="b"/>
                <a:pathLst>
                  <a:path w="2008" h="2036" extrusionOk="0">
                    <a:moveTo>
                      <a:pt x="2007" y="1032"/>
                    </a:moveTo>
                    <a:cubicBezTo>
                      <a:pt x="2007" y="474"/>
                      <a:pt x="1561" y="1"/>
                      <a:pt x="1004" y="1"/>
                    </a:cubicBezTo>
                    <a:cubicBezTo>
                      <a:pt x="446" y="1"/>
                      <a:pt x="0" y="447"/>
                      <a:pt x="0" y="1032"/>
                    </a:cubicBezTo>
                    <a:cubicBezTo>
                      <a:pt x="0" y="1562"/>
                      <a:pt x="446" y="2035"/>
                      <a:pt x="1004" y="2035"/>
                    </a:cubicBezTo>
                    <a:cubicBezTo>
                      <a:pt x="1561" y="2035"/>
                      <a:pt x="2007" y="1589"/>
                      <a:pt x="2007" y="10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1359775" y="465272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a:off x="5252500" y="2911225"/>
                <a:ext cx="50200" cy="50900"/>
              </a:xfrm>
              <a:custGeom>
                <a:avLst/>
                <a:gdLst/>
                <a:ahLst/>
                <a:cxnLst/>
                <a:rect l="l" t="t" r="r" b="b"/>
                <a:pathLst>
                  <a:path w="2008" h="2036" extrusionOk="0">
                    <a:moveTo>
                      <a:pt x="2008" y="1004"/>
                    </a:moveTo>
                    <a:cubicBezTo>
                      <a:pt x="2008" y="447"/>
                      <a:pt x="1562" y="1"/>
                      <a:pt x="1004" y="1"/>
                    </a:cubicBezTo>
                    <a:cubicBezTo>
                      <a:pt x="446" y="1"/>
                      <a:pt x="0" y="447"/>
                      <a:pt x="0" y="1004"/>
                    </a:cubicBezTo>
                    <a:cubicBezTo>
                      <a:pt x="0" y="1562"/>
                      <a:pt x="446" y="2035"/>
                      <a:pt x="1004" y="2035"/>
                    </a:cubicBezTo>
                    <a:cubicBezTo>
                      <a:pt x="1562" y="2035"/>
                      <a:pt x="2008" y="1562"/>
                      <a:pt x="2008"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9"/>
              <p:cNvSpPr/>
              <p:nvPr/>
            </p:nvSpPr>
            <p:spPr>
              <a:xfrm>
                <a:off x="-408625" y="4981000"/>
                <a:ext cx="25800" cy="25825"/>
              </a:xfrm>
              <a:custGeom>
                <a:avLst/>
                <a:gdLst/>
                <a:ahLst/>
                <a:cxnLst/>
                <a:rect l="l" t="t" r="r" b="b"/>
                <a:pathLst>
                  <a:path w="1032" h="1033" extrusionOk="0">
                    <a:moveTo>
                      <a:pt x="1032" y="531"/>
                    </a:moveTo>
                    <a:cubicBezTo>
                      <a:pt x="1032" y="252"/>
                      <a:pt x="809" y="1"/>
                      <a:pt x="530" y="1"/>
                    </a:cubicBezTo>
                    <a:cubicBezTo>
                      <a:pt x="251" y="1"/>
                      <a:pt x="1" y="252"/>
                      <a:pt x="1" y="531"/>
                    </a:cubicBezTo>
                    <a:cubicBezTo>
                      <a:pt x="1" y="809"/>
                      <a:pt x="251" y="1032"/>
                      <a:pt x="530" y="1032"/>
                    </a:cubicBezTo>
                    <a:cubicBezTo>
                      <a:pt x="837" y="1032"/>
                      <a:pt x="1032" y="809"/>
                      <a:pt x="1032"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a:off x="2162200" y="222875"/>
                <a:ext cx="26525" cy="26500"/>
              </a:xfrm>
              <a:custGeom>
                <a:avLst/>
                <a:gdLst/>
                <a:ahLst/>
                <a:cxnLst/>
                <a:rect l="l" t="t" r="r" b="b"/>
                <a:pathLst>
                  <a:path w="1061" h="1060" extrusionOk="0">
                    <a:moveTo>
                      <a:pt x="1060" y="530"/>
                    </a:moveTo>
                    <a:cubicBezTo>
                      <a:pt x="1060" y="251"/>
                      <a:pt x="809" y="0"/>
                      <a:pt x="530" y="0"/>
                    </a:cubicBezTo>
                    <a:cubicBezTo>
                      <a:pt x="252" y="0"/>
                      <a:pt x="1" y="251"/>
                      <a:pt x="1" y="530"/>
                    </a:cubicBezTo>
                    <a:cubicBezTo>
                      <a:pt x="1" y="808"/>
                      <a:pt x="252" y="1059"/>
                      <a:pt x="530" y="1059"/>
                    </a:cubicBezTo>
                    <a:cubicBezTo>
                      <a:pt x="809" y="1059"/>
                      <a:pt x="1060" y="836"/>
                      <a:pt x="1060"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p:nvPr/>
            </p:nvSpPr>
            <p:spPr>
              <a:xfrm>
                <a:off x="-636000" y="83075"/>
                <a:ext cx="26500" cy="26525"/>
              </a:xfrm>
              <a:custGeom>
                <a:avLst/>
                <a:gdLst/>
                <a:ahLst/>
                <a:cxnLst/>
                <a:rect l="l" t="t" r="r" b="b"/>
                <a:pathLst>
                  <a:path w="1060" h="1061" extrusionOk="0">
                    <a:moveTo>
                      <a:pt x="1060" y="531"/>
                    </a:moveTo>
                    <a:cubicBezTo>
                      <a:pt x="1060" y="809"/>
                      <a:pt x="809" y="1060"/>
                      <a:pt x="530" y="1060"/>
                    </a:cubicBezTo>
                    <a:cubicBezTo>
                      <a:pt x="224" y="1060"/>
                      <a:pt x="1" y="809"/>
                      <a:pt x="1" y="531"/>
                    </a:cubicBezTo>
                    <a:cubicBezTo>
                      <a:pt x="1" y="224"/>
                      <a:pt x="224" y="1"/>
                      <a:pt x="530" y="1"/>
                    </a:cubicBezTo>
                    <a:cubicBezTo>
                      <a:pt x="809" y="1"/>
                      <a:pt x="1060" y="224"/>
                      <a:pt x="1060" y="5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9"/>
              <p:cNvSpPr/>
              <p:nvPr/>
            </p:nvSpPr>
            <p:spPr>
              <a:xfrm>
                <a:off x="6031300" y="3965525"/>
                <a:ext cx="25800" cy="26500"/>
              </a:xfrm>
              <a:custGeom>
                <a:avLst/>
                <a:gdLst/>
                <a:ahLst/>
                <a:cxnLst/>
                <a:rect l="l" t="t" r="r" b="b"/>
                <a:pathLst>
                  <a:path w="1032" h="1060" extrusionOk="0">
                    <a:moveTo>
                      <a:pt x="1032" y="530"/>
                    </a:moveTo>
                    <a:cubicBezTo>
                      <a:pt x="1032" y="251"/>
                      <a:pt x="781" y="0"/>
                      <a:pt x="502" y="0"/>
                    </a:cubicBezTo>
                    <a:cubicBezTo>
                      <a:pt x="224" y="0"/>
                      <a:pt x="1" y="251"/>
                      <a:pt x="1" y="530"/>
                    </a:cubicBezTo>
                    <a:cubicBezTo>
                      <a:pt x="1" y="809"/>
                      <a:pt x="224" y="1059"/>
                      <a:pt x="502" y="1059"/>
                    </a:cubicBezTo>
                    <a:cubicBezTo>
                      <a:pt x="781" y="1059"/>
                      <a:pt x="1032" y="809"/>
                      <a:pt x="1032" y="5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a:off x="-3028400" y="1349375"/>
                <a:ext cx="32775" cy="33475"/>
              </a:xfrm>
              <a:custGeom>
                <a:avLst/>
                <a:gdLst/>
                <a:ahLst/>
                <a:cxnLst/>
                <a:rect l="l" t="t" r="r" b="b"/>
                <a:pathLst>
                  <a:path w="1311" h="1339" extrusionOk="0">
                    <a:moveTo>
                      <a:pt x="1311" y="670"/>
                    </a:moveTo>
                    <a:cubicBezTo>
                      <a:pt x="1311" y="1032"/>
                      <a:pt x="1004" y="1339"/>
                      <a:pt x="642" y="1339"/>
                    </a:cubicBezTo>
                    <a:cubicBezTo>
                      <a:pt x="280" y="1339"/>
                      <a:pt x="1" y="1032"/>
                      <a:pt x="1" y="670"/>
                    </a:cubicBezTo>
                    <a:cubicBezTo>
                      <a:pt x="1" y="307"/>
                      <a:pt x="280" y="1"/>
                      <a:pt x="642" y="1"/>
                    </a:cubicBezTo>
                    <a:cubicBezTo>
                      <a:pt x="1004" y="1"/>
                      <a:pt x="1311" y="307"/>
                      <a:pt x="1311"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9"/>
              <p:cNvSpPr/>
              <p:nvPr/>
            </p:nvSpPr>
            <p:spPr>
              <a:xfrm>
                <a:off x="5580425" y="3443375"/>
                <a:ext cx="33475" cy="33475"/>
              </a:xfrm>
              <a:custGeom>
                <a:avLst/>
                <a:gdLst/>
                <a:ahLst/>
                <a:cxnLst/>
                <a:rect l="l" t="t" r="r" b="b"/>
                <a:pathLst>
                  <a:path w="1339" h="1339" extrusionOk="0">
                    <a:moveTo>
                      <a:pt x="1338" y="670"/>
                    </a:moveTo>
                    <a:cubicBezTo>
                      <a:pt x="1338" y="279"/>
                      <a:pt x="1032" y="1"/>
                      <a:pt x="669" y="1"/>
                    </a:cubicBezTo>
                    <a:cubicBezTo>
                      <a:pt x="335" y="1"/>
                      <a:pt x="0" y="335"/>
                      <a:pt x="0" y="670"/>
                    </a:cubicBezTo>
                    <a:cubicBezTo>
                      <a:pt x="0" y="1032"/>
                      <a:pt x="335" y="1339"/>
                      <a:pt x="669" y="1339"/>
                    </a:cubicBezTo>
                    <a:cubicBezTo>
                      <a:pt x="1032"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a:off x="3171200" y="889988"/>
                <a:ext cx="33475" cy="33475"/>
              </a:xfrm>
              <a:custGeom>
                <a:avLst/>
                <a:gdLst/>
                <a:ahLst/>
                <a:cxnLst/>
                <a:rect l="l" t="t" r="r" b="b"/>
                <a:pathLst>
                  <a:path w="1339" h="1339" extrusionOk="0">
                    <a:moveTo>
                      <a:pt x="1338" y="670"/>
                    </a:moveTo>
                    <a:cubicBezTo>
                      <a:pt x="1338" y="280"/>
                      <a:pt x="1031" y="1"/>
                      <a:pt x="669" y="1"/>
                    </a:cubicBezTo>
                    <a:cubicBezTo>
                      <a:pt x="335" y="1"/>
                      <a:pt x="0" y="335"/>
                      <a:pt x="0" y="670"/>
                    </a:cubicBezTo>
                    <a:cubicBezTo>
                      <a:pt x="0" y="1060"/>
                      <a:pt x="335" y="1339"/>
                      <a:pt x="669" y="1339"/>
                    </a:cubicBezTo>
                    <a:cubicBezTo>
                      <a:pt x="1031" y="1339"/>
                      <a:pt x="1338" y="1060"/>
                      <a:pt x="1338" y="6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19"/>
            <p:cNvSpPr/>
            <p:nvPr/>
          </p:nvSpPr>
          <p:spPr>
            <a:xfrm>
              <a:off x="5337525" y="4748875"/>
              <a:ext cx="50900" cy="50200"/>
            </a:xfrm>
            <a:custGeom>
              <a:avLst/>
              <a:gdLst/>
              <a:ahLst/>
              <a:cxnLst/>
              <a:rect l="l" t="t" r="r" b="b"/>
              <a:pathLst>
                <a:path w="2036" h="2008" extrusionOk="0">
                  <a:moveTo>
                    <a:pt x="2035" y="1004"/>
                  </a:moveTo>
                  <a:cubicBezTo>
                    <a:pt x="2035" y="447"/>
                    <a:pt x="1589" y="1"/>
                    <a:pt x="1032" y="1"/>
                  </a:cubicBezTo>
                  <a:cubicBezTo>
                    <a:pt x="474" y="1"/>
                    <a:pt x="0" y="447"/>
                    <a:pt x="0" y="1004"/>
                  </a:cubicBezTo>
                  <a:cubicBezTo>
                    <a:pt x="0" y="1562"/>
                    <a:pt x="474" y="2008"/>
                    <a:pt x="1032" y="2008"/>
                  </a:cubicBezTo>
                  <a:cubicBezTo>
                    <a:pt x="1589" y="2008"/>
                    <a:pt x="2035" y="1562"/>
                    <a:pt x="2035" y="1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19"/>
          <p:cNvSpPr/>
          <p:nvPr/>
        </p:nvSpPr>
        <p:spPr>
          <a:xfrm rot="2700000">
            <a:off x="8290370" y="-657892"/>
            <a:ext cx="438002" cy="1641014"/>
          </a:xfrm>
          <a:custGeom>
            <a:avLst/>
            <a:gdLst/>
            <a:ahLst/>
            <a:cxnLst/>
            <a:rect l="l" t="t" r="r" b="b"/>
            <a:pathLst>
              <a:path w="55704" h="208700" fill="none" extrusionOk="0">
                <a:moveTo>
                  <a:pt x="27875" y="1"/>
                </a:moveTo>
                <a:lnTo>
                  <a:pt x="27875" y="1"/>
                </a:lnTo>
                <a:cubicBezTo>
                  <a:pt x="12459" y="1"/>
                  <a:pt x="1" y="12459"/>
                  <a:pt x="1" y="27875"/>
                </a:cubicBezTo>
                <a:lnTo>
                  <a:pt x="1" y="180825"/>
                </a:lnTo>
                <a:cubicBezTo>
                  <a:pt x="1" y="196196"/>
                  <a:pt x="12459" y="208699"/>
                  <a:pt x="27875" y="208699"/>
                </a:cubicBezTo>
                <a:lnTo>
                  <a:pt x="27875" y="208699"/>
                </a:lnTo>
                <a:cubicBezTo>
                  <a:pt x="43246" y="208699"/>
                  <a:pt x="55704" y="196196"/>
                  <a:pt x="55704" y="180825"/>
                </a:cubicBezTo>
                <a:lnTo>
                  <a:pt x="55704" y="27875"/>
                </a:lnTo>
                <a:cubicBezTo>
                  <a:pt x="55704" y="12459"/>
                  <a:pt x="43246" y="1"/>
                  <a:pt x="27875" y="1"/>
                </a:cubicBezTo>
                <a:close/>
                <a:moveTo>
                  <a:pt x="40467" y="180825"/>
                </a:moveTo>
                <a:cubicBezTo>
                  <a:pt x="40467" y="187771"/>
                  <a:pt x="34821" y="193418"/>
                  <a:pt x="27875" y="193418"/>
                </a:cubicBezTo>
                <a:cubicBezTo>
                  <a:pt x="20884" y="193418"/>
                  <a:pt x="15237" y="187771"/>
                  <a:pt x="15237" y="180825"/>
                </a:cubicBezTo>
                <a:lnTo>
                  <a:pt x="15237" y="27875"/>
                </a:lnTo>
                <a:cubicBezTo>
                  <a:pt x="15237" y="20884"/>
                  <a:pt x="20884" y="15238"/>
                  <a:pt x="27875" y="15238"/>
                </a:cubicBezTo>
                <a:cubicBezTo>
                  <a:pt x="34821" y="15238"/>
                  <a:pt x="40467" y="20884"/>
                  <a:pt x="40467" y="27875"/>
                </a:cubicBezTo>
                <a:close/>
              </a:path>
            </a:pathLst>
          </a:custGeom>
          <a:noFill/>
          <a:ln w="14575" cap="flat" cmpd="sng">
            <a:solidFill>
              <a:schemeClr val="lt1"/>
            </a:solidFill>
            <a:prstDash val="solid"/>
            <a:miter lim="4481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9"/>
          <p:cNvSpPr/>
          <p:nvPr/>
        </p:nvSpPr>
        <p:spPr>
          <a:xfrm rot="2700000">
            <a:off x="10024986" y="-1787932"/>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9"/>
          <p:cNvSpPr/>
          <p:nvPr/>
        </p:nvSpPr>
        <p:spPr>
          <a:xfrm rot="2700000">
            <a:off x="8015311" y="-2965007"/>
            <a:ext cx="16600" cy="4214729"/>
          </a:xfrm>
          <a:custGeom>
            <a:avLst/>
            <a:gdLst/>
            <a:ahLst/>
            <a:cxnLst/>
            <a:rect l="l" t="t" r="r" b="b"/>
            <a:pathLst>
              <a:path w="824" h="209178" extrusionOk="0">
                <a:moveTo>
                  <a:pt x="0" y="209177"/>
                </a:moveTo>
                <a:lnTo>
                  <a:pt x="0" y="0"/>
                </a:lnTo>
                <a:lnTo>
                  <a:pt x="824" y="0"/>
                </a:lnTo>
                <a:lnTo>
                  <a:pt x="824" y="2091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rot="-2700551">
            <a:off x="-1271625" y="-118418"/>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9"/>
          <p:cNvSpPr/>
          <p:nvPr/>
        </p:nvSpPr>
        <p:spPr>
          <a:xfrm rot="8099449">
            <a:off x="956725" y="3884025"/>
            <a:ext cx="3973445" cy="633426"/>
          </a:xfrm>
          <a:prstGeom prst="ellipse">
            <a:avLst/>
          </a:prstGeom>
          <a:gradFill>
            <a:gsLst>
              <a:gs pos="0">
                <a:schemeClr val="accent2"/>
              </a:gs>
              <a:gs pos="100000">
                <a:srgbClr val="000017">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3325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800"/>
              <a:buFont typeface="Abhaya Libre"/>
              <a:buNone/>
              <a:defRPr sz="3800" b="1">
                <a:solidFill>
                  <a:schemeClr val="dk1"/>
                </a:solidFill>
                <a:latin typeface="Abhaya Libre"/>
                <a:ea typeface="Abhaya Libre"/>
                <a:cs typeface="Abhaya Libre"/>
                <a:sym typeface="Abhaya Libre"/>
              </a:defRPr>
            </a:lvl1pPr>
            <a:lvl2pPr lvl="1" algn="ctr" rtl="0">
              <a:spcBef>
                <a:spcPts val="0"/>
              </a:spcBef>
              <a:spcAft>
                <a:spcPts val="0"/>
              </a:spcAft>
              <a:buClr>
                <a:schemeClr val="dk1"/>
              </a:buClr>
              <a:buSzPts val="3800"/>
              <a:buFont typeface="Abhaya Libre"/>
              <a:buNone/>
              <a:defRPr sz="3800" b="1">
                <a:solidFill>
                  <a:schemeClr val="dk1"/>
                </a:solidFill>
                <a:latin typeface="Abhaya Libre"/>
                <a:ea typeface="Abhaya Libre"/>
                <a:cs typeface="Abhaya Libre"/>
                <a:sym typeface="Abhaya Libre"/>
              </a:defRPr>
            </a:lvl2pPr>
            <a:lvl3pPr lvl="2" algn="ctr" rtl="0">
              <a:spcBef>
                <a:spcPts val="0"/>
              </a:spcBef>
              <a:spcAft>
                <a:spcPts val="0"/>
              </a:spcAft>
              <a:buClr>
                <a:schemeClr val="dk1"/>
              </a:buClr>
              <a:buSzPts val="3800"/>
              <a:buFont typeface="Abhaya Libre"/>
              <a:buNone/>
              <a:defRPr sz="3800" b="1">
                <a:solidFill>
                  <a:schemeClr val="dk1"/>
                </a:solidFill>
                <a:latin typeface="Abhaya Libre"/>
                <a:ea typeface="Abhaya Libre"/>
                <a:cs typeface="Abhaya Libre"/>
                <a:sym typeface="Abhaya Libre"/>
              </a:defRPr>
            </a:lvl3pPr>
            <a:lvl4pPr lvl="3" algn="ctr" rtl="0">
              <a:spcBef>
                <a:spcPts val="0"/>
              </a:spcBef>
              <a:spcAft>
                <a:spcPts val="0"/>
              </a:spcAft>
              <a:buClr>
                <a:schemeClr val="dk1"/>
              </a:buClr>
              <a:buSzPts val="3800"/>
              <a:buFont typeface="Abhaya Libre"/>
              <a:buNone/>
              <a:defRPr sz="3800" b="1">
                <a:solidFill>
                  <a:schemeClr val="dk1"/>
                </a:solidFill>
                <a:latin typeface="Abhaya Libre"/>
                <a:ea typeface="Abhaya Libre"/>
                <a:cs typeface="Abhaya Libre"/>
                <a:sym typeface="Abhaya Libre"/>
              </a:defRPr>
            </a:lvl4pPr>
            <a:lvl5pPr lvl="4" algn="ctr" rtl="0">
              <a:spcBef>
                <a:spcPts val="0"/>
              </a:spcBef>
              <a:spcAft>
                <a:spcPts val="0"/>
              </a:spcAft>
              <a:buClr>
                <a:schemeClr val="dk1"/>
              </a:buClr>
              <a:buSzPts val="3800"/>
              <a:buFont typeface="Abhaya Libre"/>
              <a:buNone/>
              <a:defRPr sz="3800" b="1">
                <a:solidFill>
                  <a:schemeClr val="dk1"/>
                </a:solidFill>
                <a:latin typeface="Abhaya Libre"/>
                <a:ea typeface="Abhaya Libre"/>
                <a:cs typeface="Abhaya Libre"/>
                <a:sym typeface="Abhaya Libre"/>
              </a:defRPr>
            </a:lvl5pPr>
            <a:lvl6pPr lvl="5" algn="ctr" rtl="0">
              <a:spcBef>
                <a:spcPts val="0"/>
              </a:spcBef>
              <a:spcAft>
                <a:spcPts val="0"/>
              </a:spcAft>
              <a:buClr>
                <a:schemeClr val="dk1"/>
              </a:buClr>
              <a:buSzPts val="3800"/>
              <a:buFont typeface="Abhaya Libre"/>
              <a:buNone/>
              <a:defRPr sz="3800" b="1">
                <a:solidFill>
                  <a:schemeClr val="dk1"/>
                </a:solidFill>
                <a:latin typeface="Abhaya Libre"/>
                <a:ea typeface="Abhaya Libre"/>
                <a:cs typeface="Abhaya Libre"/>
                <a:sym typeface="Abhaya Libre"/>
              </a:defRPr>
            </a:lvl6pPr>
            <a:lvl7pPr lvl="6" algn="ctr" rtl="0">
              <a:spcBef>
                <a:spcPts val="0"/>
              </a:spcBef>
              <a:spcAft>
                <a:spcPts val="0"/>
              </a:spcAft>
              <a:buClr>
                <a:schemeClr val="dk1"/>
              </a:buClr>
              <a:buSzPts val="3800"/>
              <a:buFont typeface="Abhaya Libre"/>
              <a:buNone/>
              <a:defRPr sz="3800" b="1">
                <a:solidFill>
                  <a:schemeClr val="dk1"/>
                </a:solidFill>
                <a:latin typeface="Abhaya Libre"/>
                <a:ea typeface="Abhaya Libre"/>
                <a:cs typeface="Abhaya Libre"/>
                <a:sym typeface="Abhaya Libre"/>
              </a:defRPr>
            </a:lvl7pPr>
            <a:lvl8pPr lvl="7" algn="ctr" rtl="0">
              <a:spcBef>
                <a:spcPts val="0"/>
              </a:spcBef>
              <a:spcAft>
                <a:spcPts val="0"/>
              </a:spcAft>
              <a:buClr>
                <a:schemeClr val="dk1"/>
              </a:buClr>
              <a:buSzPts val="3800"/>
              <a:buFont typeface="Abhaya Libre"/>
              <a:buNone/>
              <a:defRPr sz="3800" b="1">
                <a:solidFill>
                  <a:schemeClr val="dk1"/>
                </a:solidFill>
                <a:latin typeface="Abhaya Libre"/>
                <a:ea typeface="Abhaya Libre"/>
                <a:cs typeface="Abhaya Libre"/>
                <a:sym typeface="Abhaya Libre"/>
              </a:defRPr>
            </a:lvl8pPr>
            <a:lvl9pPr lvl="8" algn="ctr" rtl="0">
              <a:spcBef>
                <a:spcPts val="0"/>
              </a:spcBef>
              <a:spcAft>
                <a:spcPts val="0"/>
              </a:spcAft>
              <a:buClr>
                <a:schemeClr val="dk1"/>
              </a:buClr>
              <a:buSzPts val="3800"/>
              <a:buFont typeface="Abhaya Libre"/>
              <a:buNone/>
              <a:defRPr sz="3800" b="1">
                <a:solidFill>
                  <a:schemeClr val="dk1"/>
                </a:solidFill>
                <a:latin typeface="Abhaya Libre"/>
                <a:ea typeface="Abhaya Libre"/>
                <a:cs typeface="Abhaya Libre"/>
                <a:sym typeface="Abhaya Libre"/>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ctr" anchorCtr="0">
            <a:noAutofit/>
          </a:bodyPr>
          <a:lstStyle>
            <a:lvl1pPr marL="457200" lvl="0" indent="-323850">
              <a:lnSpc>
                <a:spcPct val="100000"/>
              </a:lnSpc>
              <a:spcBef>
                <a:spcPts val="0"/>
              </a:spcBef>
              <a:spcAft>
                <a:spcPts val="0"/>
              </a:spcAft>
              <a:buClr>
                <a:schemeClr val="dk1"/>
              </a:buClr>
              <a:buSzPts val="1500"/>
              <a:buFont typeface="Chivo Light"/>
              <a:buChar char="●"/>
              <a:defRPr sz="1500">
                <a:solidFill>
                  <a:schemeClr val="dk1"/>
                </a:solidFill>
                <a:latin typeface="Chivo Light"/>
                <a:ea typeface="Chivo Light"/>
                <a:cs typeface="Chivo Light"/>
                <a:sym typeface="Chivo Light"/>
              </a:defRPr>
            </a:lvl1pPr>
            <a:lvl2pPr marL="914400" lvl="1" indent="-323850">
              <a:lnSpc>
                <a:spcPct val="100000"/>
              </a:lnSpc>
              <a:spcBef>
                <a:spcPts val="1600"/>
              </a:spcBef>
              <a:spcAft>
                <a:spcPts val="0"/>
              </a:spcAft>
              <a:buClr>
                <a:schemeClr val="dk1"/>
              </a:buClr>
              <a:buSzPts val="1500"/>
              <a:buFont typeface="Chivo Light"/>
              <a:buChar char="○"/>
              <a:defRPr sz="1500">
                <a:solidFill>
                  <a:schemeClr val="dk1"/>
                </a:solidFill>
                <a:latin typeface="Chivo Light"/>
                <a:ea typeface="Chivo Light"/>
                <a:cs typeface="Chivo Light"/>
                <a:sym typeface="Chivo Light"/>
              </a:defRPr>
            </a:lvl2pPr>
            <a:lvl3pPr marL="1371600" lvl="2" indent="-323850">
              <a:lnSpc>
                <a:spcPct val="100000"/>
              </a:lnSpc>
              <a:spcBef>
                <a:spcPts val="1600"/>
              </a:spcBef>
              <a:spcAft>
                <a:spcPts val="0"/>
              </a:spcAft>
              <a:buClr>
                <a:schemeClr val="dk1"/>
              </a:buClr>
              <a:buSzPts val="1500"/>
              <a:buFont typeface="Chivo Light"/>
              <a:buChar char="■"/>
              <a:defRPr sz="1500">
                <a:solidFill>
                  <a:schemeClr val="dk1"/>
                </a:solidFill>
                <a:latin typeface="Chivo Light"/>
                <a:ea typeface="Chivo Light"/>
                <a:cs typeface="Chivo Light"/>
                <a:sym typeface="Chivo Light"/>
              </a:defRPr>
            </a:lvl3pPr>
            <a:lvl4pPr marL="1828800" lvl="3" indent="-323850">
              <a:lnSpc>
                <a:spcPct val="100000"/>
              </a:lnSpc>
              <a:spcBef>
                <a:spcPts val="1600"/>
              </a:spcBef>
              <a:spcAft>
                <a:spcPts val="0"/>
              </a:spcAft>
              <a:buClr>
                <a:schemeClr val="dk1"/>
              </a:buClr>
              <a:buSzPts val="1500"/>
              <a:buFont typeface="Chivo Light"/>
              <a:buChar char="●"/>
              <a:defRPr sz="1500">
                <a:solidFill>
                  <a:schemeClr val="dk1"/>
                </a:solidFill>
                <a:latin typeface="Chivo Light"/>
                <a:ea typeface="Chivo Light"/>
                <a:cs typeface="Chivo Light"/>
                <a:sym typeface="Chivo Light"/>
              </a:defRPr>
            </a:lvl4pPr>
            <a:lvl5pPr marL="2286000" lvl="4" indent="-323850">
              <a:lnSpc>
                <a:spcPct val="100000"/>
              </a:lnSpc>
              <a:spcBef>
                <a:spcPts val="1600"/>
              </a:spcBef>
              <a:spcAft>
                <a:spcPts val="0"/>
              </a:spcAft>
              <a:buClr>
                <a:schemeClr val="dk1"/>
              </a:buClr>
              <a:buSzPts val="1500"/>
              <a:buFont typeface="Chivo Light"/>
              <a:buChar char="○"/>
              <a:defRPr sz="1500">
                <a:solidFill>
                  <a:schemeClr val="dk1"/>
                </a:solidFill>
                <a:latin typeface="Chivo Light"/>
                <a:ea typeface="Chivo Light"/>
                <a:cs typeface="Chivo Light"/>
                <a:sym typeface="Chivo Light"/>
              </a:defRPr>
            </a:lvl5pPr>
            <a:lvl6pPr marL="2743200" lvl="5" indent="-323850">
              <a:lnSpc>
                <a:spcPct val="100000"/>
              </a:lnSpc>
              <a:spcBef>
                <a:spcPts val="1600"/>
              </a:spcBef>
              <a:spcAft>
                <a:spcPts val="0"/>
              </a:spcAft>
              <a:buClr>
                <a:schemeClr val="dk1"/>
              </a:buClr>
              <a:buSzPts val="1500"/>
              <a:buFont typeface="Chivo Light"/>
              <a:buChar char="■"/>
              <a:defRPr sz="1500">
                <a:solidFill>
                  <a:schemeClr val="dk1"/>
                </a:solidFill>
                <a:latin typeface="Chivo Light"/>
                <a:ea typeface="Chivo Light"/>
                <a:cs typeface="Chivo Light"/>
                <a:sym typeface="Chivo Light"/>
              </a:defRPr>
            </a:lvl6pPr>
            <a:lvl7pPr marL="3200400" lvl="6" indent="-323850">
              <a:lnSpc>
                <a:spcPct val="100000"/>
              </a:lnSpc>
              <a:spcBef>
                <a:spcPts val="1600"/>
              </a:spcBef>
              <a:spcAft>
                <a:spcPts val="0"/>
              </a:spcAft>
              <a:buClr>
                <a:schemeClr val="dk1"/>
              </a:buClr>
              <a:buSzPts val="1500"/>
              <a:buFont typeface="Chivo Light"/>
              <a:buChar char="●"/>
              <a:defRPr sz="1500">
                <a:solidFill>
                  <a:schemeClr val="dk1"/>
                </a:solidFill>
                <a:latin typeface="Chivo Light"/>
                <a:ea typeface="Chivo Light"/>
                <a:cs typeface="Chivo Light"/>
                <a:sym typeface="Chivo Light"/>
              </a:defRPr>
            </a:lvl7pPr>
            <a:lvl8pPr marL="3657600" lvl="7" indent="-323850">
              <a:lnSpc>
                <a:spcPct val="100000"/>
              </a:lnSpc>
              <a:spcBef>
                <a:spcPts val="1600"/>
              </a:spcBef>
              <a:spcAft>
                <a:spcPts val="0"/>
              </a:spcAft>
              <a:buClr>
                <a:schemeClr val="dk1"/>
              </a:buClr>
              <a:buSzPts val="1500"/>
              <a:buFont typeface="Chivo Light"/>
              <a:buChar char="○"/>
              <a:defRPr sz="1500">
                <a:solidFill>
                  <a:schemeClr val="dk1"/>
                </a:solidFill>
                <a:latin typeface="Chivo Light"/>
                <a:ea typeface="Chivo Light"/>
                <a:cs typeface="Chivo Light"/>
                <a:sym typeface="Chivo Light"/>
              </a:defRPr>
            </a:lvl8pPr>
            <a:lvl9pPr marL="4114800" lvl="8" indent="-323850">
              <a:lnSpc>
                <a:spcPct val="100000"/>
              </a:lnSpc>
              <a:spcBef>
                <a:spcPts val="1600"/>
              </a:spcBef>
              <a:spcAft>
                <a:spcPts val="1600"/>
              </a:spcAft>
              <a:buClr>
                <a:schemeClr val="dk1"/>
              </a:buClr>
              <a:buSzPts val="1500"/>
              <a:buFont typeface="Chivo Light"/>
              <a:buChar char="■"/>
              <a:defRPr sz="1500">
                <a:solidFill>
                  <a:schemeClr val="dk1"/>
                </a:solidFill>
                <a:latin typeface="Chivo Light"/>
                <a:ea typeface="Chivo Light"/>
                <a:cs typeface="Chivo Light"/>
                <a:sym typeface="Chiv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5" r:id="rId4"/>
    <p:sldLayoutId id="2147483657" r:id="rId5"/>
    <p:sldLayoutId id="2147483658" r:id="rId6"/>
    <p:sldLayoutId id="2147483661" r:id="rId7"/>
    <p:sldLayoutId id="2147483662" r:id="rId8"/>
    <p:sldLayoutId id="2147483665" r:id="rId9"/>
    <p:sldLayoutId id="2147483669" r:id="rId10"/>
    <p:sldLayoutId id="2147483671" r:id="rId11"/>
    <p:sldLayoutId id="2147483674" r:id="rId12"/>
    <p:sldLayoutId id="2147483676" r:id="rId13"/>
    <p:sldLayoutId id="2147483679" r:id="rId14"/>
    <p:sldLayoutId id="2147483680" r:id="rId15"/>
    <p:sldLayoutId id="2147483684"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14.jpg"/><Relationship Id="rId5" Type="http://schemas.openxmlformats.org/officeDocument/2006/relationships/image" Target="../media/image13.jpe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6.xml"/><Relationship Id="rId5" Type="http://schemas.openxmlformats.org/officeDocument/2006/relationships/image" Target="../media/image17.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6.xml"/><Relationship Id="rId5" Type="http://schemas.openxmlformats.org/officeDocument/2006/relationships/image" Target="../media/image18.png"/><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6.jpe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38"/>
          <p:cNvSpPr txBox="1">
            <a:spLocks noGrp="1"/>
          </p:cNvSpPr>
          <p:nvPr>
            <p:ph type="ctrTitle"/>
          </p:nvPr>
        </p:nvSpPr>
        <p:spPr>
          <a:xfrm>
            <a:off x="715050" y="1481550"/>
            <a:ext cx="7713900" cy="21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600" dirty="0">
                <a:solidFill>
                  <a:schemeClr val="dk1"/>
                </a:solidFill>
              </a:rPr>
              <a:t>DIESNATALIS INFORMATIKA 29</a:t>
            </a:r>
            <a:endParaRPr sz="6600" dirty="0">
              <a:solidFill>
                <a:schemeClr val="dk1"/>
              </a:solidFill>
            </a:endParaRPr>
          </a:p>
        </p:txBody>
      </p:sp>
      <p:pic>
        <p:nvPicPr>
          <p:cNvPr id="2" name="Picture 1">
            <a:extLst>
              <a:ext uri="{FF2B5EF4-FFF2-40B4-BE49-F238E27FC236}">
                <a16:creationId xmlns:a16="http://schemas.microsoft.com/office/drawing/2014/main" id="{54F4636C-8976-77AF-42B1-DCF509A76B5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229552" y="184247"/>
            <a:ext cx="643064" cy="552353"/>
          </a:xfrm>
          <a:prstGeom prst="rect">
            <a:avLst/>
          </a:prstGeom>
          <a:noFill/>
          <a:ln>
            <a:noFill/>
          </a:ln>
        </p:spPr>
      </p:pic>
      <p:pic>
        <p:nvPicPr>
          <p:cNvPr id="4" name="Picture 3">
            <a:extLst>
              <a:ext uri="{FF2B5EF4-FFF2-40B4-BE49-F238E27FC236}">
                <a16:creationId xmlns:a16="http://schemas.microsoft.com/office/drawing/2014/main" id="{5333184B-E7A8-CD17-D9B1-DB3EF9FA8AC9}"/>
              </a:ext>
            </a:extLst>
          </p:cNvPr>
          <p:cNvPicPr>
            <a:picLocks noChangeAspect="1"/>
          </p:cNvPicPr>
          <p:nvPr/>
        </p:nvPicPr>
        <p:blipFill rotWithShape="1">
          <a:blip r:embed="rId4"/>
          <a:srcRect l="1" r="4307" b="18080"/>
          <a:stretch/>
        </p:blipFill>
        <p:spPr>
          <a:xfrm>
            <a:off x="816650" y="184247"/>
            <a:ext cx="734826" cy="55235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8" name="Google Shape;999;p43">
            <a:extLst>
              <a:ext uri="{FF2B5EF4-FFF2-40B4-BE49-F238E27FC236}">
                <a16:creationId xmlns:a16="http://schemas.microsoft.com/office/drawing/2014/main" id="{9DC2D7F4-0D2D-8579-2856-2E5C788AC08F}"/>
              </a:ext>
            </a:extLst>
          </p:cNvPr>
          <p:cNvSpPr txBox="1">
            <a:spLocks/>
          </p:cNvSpPr>
          <p:nvPr/>
        </p:nvSpPr>
        <p:spPr>
          <a:xfrm>
            <a:off x="1467657" y="3013254"/>
            <a:ext cx="2204700" cy="4023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err="1">
                <a:solidFill>
                  <a:schemeClr val="tx1"/>
                </a:solidFill>
              </a:rPr>
              <a:t>Pemateri</a:t>
            </a:r>
            <a:endParaRPr lang="en-US" dirty="0">
              <a:solidFill>
                <a:schemeClr val="tx1"/>
              </a:solidFill>
            </a:endParaRPr>
          </a:p>
        </p:txBody>
      </p:sp>
      <p:sp>
        <p:nvSpPr>
          <p:cNvPr id="19" name="Google Shape;1000;p43">
            <a:extLst>
              <a:ext uri="{FF2B5EF4-FFF2-40B4-BE49-F238E27FC236}">
                <a16:creationId xmlns:a16="http://schemas.microsoft.com/office/drawing/2014/main" id="{928208E2-54E7-D5E6-D664-9A3A3C4D9969}"/>
              </a:ext>
            </a:extLst>
          </p:cNvPr>
          <p:cNvSpPr txBox="1">
            <a:spLocks/>
          </p:cNvSpPr>
          <p:nvPr/>
        </p:nvSpPr>
        <p:spPr>
          <a:xfrm>
            <a:off x="961292" y="3339945"/>
            <a:ext cx="3859637" cy="731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i="0" dirty="0">
                <a:solidFill>
                  <a:srgbClr val="FFFFFF"/>
                </a:solidFill>
                <a:effectLst/>
                <a:latin typeface="Lato" panose="020F0502020204030203" pitchFamily="34" charset="0"/>
              </a:rPr>
              <a:t>Prof. Dr. </a:t>
            </a:r>
            <a:r>
              <a:rPr lang="en-US" b="1" i="0" dirty="0" err="1">
                <a:solidFill>
                  <a:srgbClr val="FFFFFF"/>
                </a:solidFill>
                <a:effectLst/>
                <a:latin typeface="Lato" panose="020F0502020204030203" pitchFamily="34" charset="0"/>
              </a:rPr>
              <a:t>ir.</a:t>
            </a:r>
            <a:r>
              <a:rPr lang="en-US" b="1" i="0" dirty="0">
                <a:solidFill>
                  <a:srgbClr val="FFFFFF"/>
                </a:solidFill>
                <a:effectLst/>
                <a:latin typeface="Lato" panose="020F0502020204030203" pitchFamily="34" charset="0"/>
              </a:rPr>
              <a:t> </a:t>
            </a:r>
            <a:r>
              <a:rPr lang="en-US" b="1" i="0" dirty="0" err="1">
                <a:solidFill>
                  <a:srgbClr val="FFFFFF"/>
                </a:solidFill>
                <a:effectLst/>
                <a:latin typeface="Lato" panose="020F0502020204030203" pitchFamily="34" charset="0"/>
              </a:rPr>
              <a:t>Marsudi</a:t>
            </a:r>
            <a:r>
              <a:rPr lang="en-US" b="1" i="0" dirty="0">
                <a:solidFill>
                  <a:srgbClr val="FFFFFF"/>
                </a:solidFill>
                <a:effectLst/>
                <a:latin typeface="Lato" panose="020F0502020204030203" pitchFamily="34" charset="0"/>
              </a:rPr>
              <a:t> Wahyu </a:t>
            </a:r>
            <a:r>
              <a:rPr lang="en-US" b="1" i="0" dirty="0" err="1">
                <a:solidFill>
                  <a:srgbClr val="FFFFFF"/>
                </a:solidFill>
                <a:effectLst/>
                <a:latin typeface="Lato" panose="020F0502020204030203" pitchFamily="34" charset="0"/>
              </a:rPr>
              <a:t>Kisworo</a:t>
            </a:r>
            <a:r>
              <a:rPr lang="en-US" b="1" i="0" dirty="0">
                <a:solidFill>
                  <a:srgbClr val="FFFFFF"/>
                </a:solidFill>
                <a:effectLst/>
                <a:latin typeface="Lato" panose="020F0502020204030203" pitchFamily="34" charset="0"/>
              </a:rPr>
              <a:t>, IPU</a:t>
            </a:r>
          </a:p>
        </p:txBody>
      </p:sp>
      <p:sp>
        <p:nvSpPr>
          <p:cNvPr id="23" name="Google Shape;1004;p43">
            <a:extLst>
              <a:ext uri="{FF2B5EF4-FFF2-40B4-BE49-F238E27FC236}">
                <a16:creationId xmlns:a16="http://schemas.microsoft.com/office/drawing/2014/main" id="{490805B3-98C7-A649-6454-596EB70C8565}"/>
              </a:ext>
            </a:extLst>
          </p:cNvPr>
          <p:cNvSpPr txBox="1">
            <a:spLocks noGrp="1"/>
          </p:cNvSpPr>
          <p:nvPr>
            <p:ph type="title"/>
          </p:nvPr>
        </p:nvSpPr>
        <p:spPr>
          <a:xfrm>
            <a:off x="719999" y="22787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tx1"/>
                </a:solidFill>
              </a:rPr>
              <a:t>Pemateri dan Moderator</a:t>
            </a:r>
            <a:endParaRPr>
              <a:solidFill>
                <a:schemeClr val="tx1"/>
              </a:solidFill>
            </a:endParaRPr>
          </a:p>
        </p:txBody>
      </p:sp>
      <p:sp>
        <p:nvSpPr>
          <p:cNvPr id="24" name="Google Shape;1005;p43">
            <a:extLst>
              <a:ext uri="{FF2B5EF4-FFF2-40B4-BE49-F238E27FC236}">
                <a16:creationId xmlns:a16="http://schemas.microsoft.com/office/drawing/2014/main" id="{8E103F3C-7C6E-D1F9-E898-0C68C1809B64}"/>
              </a:ext>
            </a:extLst>
          </p:cNvPr>
          <p:cNvSpPr txBox="1">
            <a:spLocks/>
          </p:cNvSpPr>
          <p:nvPr/>
        </p:nvSpPr>
        <p:spPr>
          <a:xfrm>
            <a:off x="5538964" y="3013093"/>
            <a:ext cx="2204700" cy="4023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tx1"/>
                </a:solidFill>
              </a:rPr>
              <a:t>Moderator</a:t>
            </a:r>
          </a:p>
        </p:txBody>
      </p:sp>
      <p:sp>
        <p:nvSpPr>
          <p:cNvPr id="25" name="Google Shape;1006;p43">
            <a:extLst>
              <a:ext uri="{FF2B5EF4-FFF2-40B4-BE49-F238E27FC236}">
                <a16:creationId xmlns:a16="http://schemas.microsoft.com/office/drawing/2014/main" id="{16CCFA6B-54C9-193C-F0DC-D7746B484ED0}"/>
              </a:ext>
            </a:extLst>
          </p:cNvPr>
          <p:cNvSpPr txBox="1">
            <a:spLocks/>
          </p:cNvSpPr>
          <p:nvPr/>
        </p:nvSpPr>
        <p:spPr>
          <a:xfrm>
            <a:off x="5154002" y="3336769"/>
            <a:ext cx="3092148" cy="731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dirty="0" err="1">
                <a:solidFill>
                  <a:schemeClr val="tx1"/>
                </a:solidFill>
              </a:rPr>
              <a:t>Dr.</a:t>
            </a:r>
            <a:r>
              <a:rPr lang="en-GB" dirty="0">
                <a:solidFill>
                  <a:schemeClr val="tx1"/>
                </a:solidFill>
              </a:rPr>
              <a:t> </a:t>
            </a:r>
            <a:r>
              <a:rPr lang="en-GB" dirty="0" err="1">
                <a:solidFill>
                  <a:schemeClr val="tx1"/>
                </a:solidFill>
              </a:rPr>
              <a:t>H.Awan</a:t>
            </a:r>
            <a:r>
              <a:rPr lang="en-GB" dirty="0">
                <a:solidFill>
                  <a:schemeClr val="tx1"/>
                </a:solidFill>
              </a:rPr>
              <a:t> </a:t>
            </a:r>
            <a:r>
              <a:rPr lang="en-GB" dirty="0" err="1">
                <a:solidFill>
                  <a:schemeClr val="tx1"/>
                </a:solidFill>
              </a:rPr>
              <a:t>setiawan</a:t>
            </a:r>
            <a:r>
              <a:rPr lang="en-GB" dirty="0">
                <a:solidFill>
                  <a:schemeClr val="tx1"/>
                </a:solidFill>
              </a:rPr>
              <a:t>, </a:t>
            </a:r>
            <a:r>
              <a:rPr lang="en-GB" dirty="0" err="1">
                <a:solidFill>
                  <a:schemeClr val="tx1"/>
                </a:solidFill>
              </a:rPr>
              <a:t>S.Kom</a:t>
            </a:r>
            <a:r>
              <a:rPr lang="en-GB" dirty="0">
                <a:solidFill>
                  <a:schemeClr val="tx1"/>
                </a:solidFill>
              </a:rPr>
              <a:t>., M.T.</a:t>
            </a:r>
          </a:p>
        </p:txBody>
      </p:sp>
      <p:pic>
        <p:nvPicPr>
          <p:cNvPr id="27" name="Picture 26">
            <a:extLst>
              <a:ext uri="{FF2B5EF4-FFF2-40B4-BE49-F238E27FC236}">
                <a16:creationId xmlns:a16="http://schemas.microsoft.com/office/drawing/2014/main" id="{CEC46073-199C-1327-A63D-EB558D3CD57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28" name="Picture 27">
            <a:extLst>
              <a:ext uri="{FF2B5EF4-FFF2-40B4-BE49-F238E27FC236}">
                <a16:creationId xmlns:a16="http://schemas.microsoft.com/office/drawing/2014/main" id="{E7795056-A6CA-93A9-66F5-A2C2B81400DA}"/>
              </a:ext>
            </a:extLst>
          </p:cNvPr>
          <p:cNvPicPr>
            <a:picLocks noChangeAspect="1"/>
          </p:cNvPicPr>
          <p:nvPr/>
        </p:nvPicPr>
        <p:blipFill rotWithShape="1">
          <a:blip r:embed="rId4"/>
          <a:srcRect l="1" r="4307" b="18080"/>
          <a:stretch/>
        </p:blipFill>
        <p:spPr>
          <a:xfrm>
            <a:off x="8246150" y="4306160"/>
            <a:ext cx="734826" cy="552353"/>
          </a:xfrm>
          <a:prstGeom prst="rect">
            <a:avLst/>
          </a:prstGeom>
        </p:spPr>
      </p:pic>
      <p:pic>
        <p:nvPicPr>
          <p:cNvPr id="2" name="Picture 4" descr="PERBANAS INSTITUTE | Pelantikan Prof. Dr. Ir. Marsudi Wahyu Kisworo Sebagai  Rektor Perbanas Institute Periode Tahun 2014 - 2018">
            <a:extLst>
              <a:ext uri="{FF2B5EF4-FFF2-40B4-BE49-F238E27FC236}">
                <a16:creationId xmlns:a16="http://schemas.microsoft.com/office/drawing/2014/main" id="{34834806-6ED2-A76D-B372-8B54BE4B8F3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1544"/>
          <a:stretch/>
        </p:blipFill>
        <p:spPr bwMode="auto">
          <a:xfrm>
            <a:off x="1666857" y="1072155"/>
            <a:ext cx="1806300" cy="1858140"/>
          </a:xfrm>
          <a:prstGeom prst="ellipse">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BAB98429-DC42-B6B3-9653-25E1378BC933}"/>
              </a:ext>
            </a:extLst>
          </p:cNvPr>
          <p:cNvPicPr>
            <a:picLocks noChangeAspect="1"/>
          </p:cNvPicPr>
          <p:nvPr/>
        </p:nvPicPr>
        <p:blipFill>
          <a:blip r:embed="rId6"/>
          <a:stretch>
            <a:fillRect/>
          </a:stretch>
        </p:blipFill>
        <p:spPr>
          <a:xfrm>
            <a:off x="5670845" y="1124246"/>
            <a:ext cx="1858140" cy="1858140"/>
          </a:xfrm>
          <a:prstGeom prst="ellipse">
            <a:avLst/>
          </a:prstGeom>
        </p:spPr>
      </p:pic>
    </p:spTree>
    <p:extLst>
      <p:ext uri="{BB962C8B-B14F-4D97-AF65-F5344CB8AC3E}">
        <p14:creationId xmlns:p14="http://schemas.microsoft.com/office/powerpoint/2010/main" val="16084768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8" name="Google Shape;999;p43">
            <a:extLst>
              <a:ext uri="{FF2B5EF4-FFF2-40B4-BE49-F238E27FC236}">
                <a16:creationId xmlns:a16="http://schemas.microsoft.com/office/drawing/2014/main" id="{9DC2D7F4-0D2D-8579-2856-2E5C788AC08F}"/>
              </a:ext>
            </a:extLst>
          </p:cNvPr>
          <p:cNvSpPr txBox="1">
            <a:spLocks/>
          </p:cNvSpPr>
          <p:nvPr/>
        </p:nvSpPr>
        <p:spPr>
          <a:xfrm>
            <a:off x="723774" y="2892000"/>
            <a:ext cx="2204700" cy="4023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a:solidFill>
                <a:schemeClr val="tx1"/>
              </a:solidFill>
            </a:endParaRPr>
          </a:p>
        </p:txBody>
      </p:sp>
      <p:sp>
        <p:nvSpPr>
          <p:cNvPr id="23" name="Google Shape;1004;p43">
            <a:extLst>
              <a:ext uri="{FF2B5EF4-FFF2-40B4-BE49-F238E27FC236}">
                <a16:creationId xmlns:a16="http://schemas.microsoft.com/office/drawing/2014/main" id="{490805B3-98C7-A649-6454-596EB70C8565}"/>
              </a:ext>
            </a:extLst>
          </p:cNvPr>
          <p:cNvSpPr txBox="1">
            <a:spLocks noGrp="1"/>
          </p:cNvSpPr>
          <p:nvPr>
            <p:ph type="title"/>
          </p:nvPr>
        </p:nvSpPr>
        <p:spPr>
          <a:xfrm>
            <a:off x="719999" y="22787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Guest Star</a:t>
            </a:r>
            <a:endParaRPr lang="en-US">
              <a:solidFill>
                <a:schemeClr val="tx1"/>
              </a:solidFill>
            </a:endParaRPr>
          </a:p>
        </p:txBody>
      </p:sp>
      <p:pic>
        <p:nvPicPr>
          <p:cNvPr id="27" name="Picture 26">
            <a:extLst>
              <a:ext uri="{FF2B5EF4-FFF2-40B4-BE49-F238E27FC236}">
                <a16:creationId xmlns:a16="http://schemas.microsoft.com/office/drawing/2014/main" id="{CEC46073-199C-1327-A63D-EB558D3CD57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28" name="Picture 27">
            <a:extLst>
              <a:ext uri="{FF2B5EF4-FFF2-40B4-BE49-F238E27FC236}">
                <a16:creationId xmlns:a16="http://schemas.microsoft.com/office/drawing/2014/main" id="{E7795056-A6CA-93A9-66F5-A2C2B81400DA}"/>
              </a:ext>
            </a:extLst>
          </p:cNvPr>
          <p:cNvPicPr>
            <a:picLocks noChangeAspect="1"/>
          </p:cNvPicPr>
          <p:nvPr/>
        </p:nvPicPr>
        <p:blipFill rotWithShape="1">
          <a:blip r:embed="rId4"/>
          <a:srcRect l="1" r="4307" b="18080"/>
          <a:stretch/>
        </p:blipFill>
        <p:spPr>
          <a:xfrm>
            <a:off x="8246150" y="4306160"/>
            <a:ext cx="734826" cy="552353"/>
          </a:xfrm>
          <a:prstGeom prst="rect">
            <a:avLst/>
          </a:prstGeom>
        </p:spPr>
      </p:pic>
      <p:pic>
        <p:nvPicPr>
          <p:cNvPr id="2052" name="Picture 4" descr="SUNDAY ELEVEN | Profil Band Indie">
            <a:extLst>
              <a:ext uri="{FF2B5EF4-FFF2-40B4-BE49-F238E27FC236}">
                <a16:creationId xmlns:a16="http://schemas.microsoft.com/office/drawing/2014/main" id="{A2251457-7AC7-4D19-CE4B-C55C2CCE8E8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33999" y="1148625"/>
            <a:ext cx="2133601" cy="27976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054" name="Picture 6" descr="Single terbaru kami yang berjudul &quot;Panasea&quot; kini sudah bisa didengarkan di  semua digital streaming platform. Lagu ini adalah lagu yang memiliki  makna... | By rumahsakit | Facebook">
            <a:extLst>
              <a:ext uri="{FF2B5EF4-FFF2-40B4-BE49-F238E27FC236}">
                <a16:creationId xmlns:a16="http://schemas.microsoft.com/office/drawing/2014/main" id="{D29DEC47-A867-0B9E-A5A0-5A205BB5058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1684" t="12477" r="23074" b="10941"/>
          <a:stretch/>
        </p:blipFill>
        <p:spPr bwMode="auto">
          <a:xfrm>
            <a:off x="1919465" y="1154550"/>
            <a:ext cx="2018017" cy="27976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784130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4" name="Google Shape;1112;p50">
            <a:extLst>
              <a:ext uri="{FF2B5EF4-FFF2-40B4-BE49-F238E27FC236}">
                <a16:creationId xmlns:a16="http://schemas.microsoft.com/office/drawing/2014/main" id="{D4B5AD67-5DE8-56BB-AE8A-F7FD9108AFC8}"/>
              </a:ext>
            </a:extLst>
          </p:cNvPr>
          <p:cNvSpPr txBox="1">
            <a:spLocks noGrp="1"/>
          </p:cNvSpPr>
          <p:nvPr>
            <p:ph type="title"/>
          </p:nvPr>
        </p:nvSpPr>
        <p:spPr>
          <a:xfrm>
            <a:off x="715200" y="1058400"/>
            <a:ext cx="7713600" cy="30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7200"/>
              <a:t>SPONSHORSHIP</a:t>
            </a:r>
            <a:endParaRPr sz="7200"/>
          </a:p>
        </p:txBody>
      </p:sp>
      <p:pic>
        <p:nvPicPr>
          <p:cNvPr id="5" name="Picture 4">
            <a:extLst>
              <a:ext uri="{FF2B5EF4-FFF2-40B4-BE49-F238E27FC236}">
                <a16:creationId xmlns:a16="http://schemas.microsoft.com/office/drawing/2014/main" id="{A34C80BE-1B44-8FFF-7080-455FB371D14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6" name="Picture 5">
            <a:extLst>
              <a:ext uri="{FF2B5EF4-FFF2-40B4-BE49-F238E27FC236}">
                <a16:creationId xmlns:a16="http://schemas.microsoft.com/office/drawing/2014/main" id="{0F40E36E-072D-A955-11C2-CF25F4953203}"/>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25745810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Sponsorship </a:t>
            </a:r>
            <a:endParaRPr/>
          </a:p>
        </p:txBody>
      </p:sp>
      <p:graphicFrame>
        <p:nvGraphicFramePr>
          <p:cNvPr id="1121" name="Google Shape;1121;p51"/>
          <p:cNvGraphicFramePr/>
          <p:nvPr>
            <p:extLst>
              <p:ext uri="{D42A27DB-BD31-4B8C-83A1-F6EECF244321}">
                <p14:modId xmlns:p14="http://schemas.microsoft.com/office/powerpoint/2010/main" val="163268643"/>
              </p:ext>
            </p:extLst>
          </p:nvPr>
        </p:nvGraphicFramePr>
        <p:xfrm>
          <a:off x="327804" y="845197"/>
          <a:ext cx="8436634" cy="4541430"/>
        </p:xfrm>
        <a:graphic>
          <a:graphicData uri="http://schemas.openxmlformats.org/drawingml/2006/table">
            <a:tbl>
              <a:tblPr>
                <a:noFill/>
                <a:tableStyleId>{7B57251C-DC1E-4B9B-848C-9C90E926BFA0}</a:tableStyleId>
              </a:tblPr>
              <a:tblGrid>
                <a:gridCol w="2686877">
                  <a:extLst>
                    <a:ext uri="{9D8B030D-6E8A-4147-A177-3AD203B41FA5}">
                      <a16:colId xmlns:a16="http://schemas.microsoft.com/office/drawing/2014/main" val="20000"/>
                    </a:ext>
                  </a:extLst>
                </a:gridCol>
                <a:gridCol w="2937546">
                  <a:extLst>
                    <a:ext uri="{9D8B030D-6E8A-4147-A177-3AD203B41FA5}">
                      <a16:colId xmlns:a16="http://schemas.microsoft.com/office/drawing/2014/main" val="20001"/>
                    </a:ext>
                  </a:extLst>
                </a:gridCol>
                <a:gridCol w="2812211">
                  <a:extLst>
                    <a:ext uri="{9D8B030D-6E8A-4147-A177-3AD203B41FA5}">
                      <a16:colId xmlns:a16="http://schemas.microsoft.com/office/drawing/2014/main" val="20002"/>
                    </a:ext>
                  </a:extLst>
                </a:gridCol>
              </a:tblGrid>
              <a:tr h="886063">
                <a:tc>
                  <a:txBody>
                    <a:bodyPr/>
                    <a:lstStyle/>
                    <a:p>
                      <a:pPr marL="0" lvl="0" indent="0" algn="ctr" rtl="0">
                        <a:spcBef>
                          <a:spcPts val="0"/>
                        </a:spcBef>
                        <a:spcAft>
                          <a:spcPts val="0"/>
                        </a:spcAft>
                        <a:buNone/>
                      </a:pPr>
                      <a:r>
                        <a:rPr lang="en-US" sz="2600" b="1">
                          <a:solidFill>
                            <a:schemeClr val="dk1"/>
                          </a:solidFill>
                          <a:latin typeface="Abhaya Libre"/>
                          <a:ea typeface="Abhaya Libre"/>
                          <a:cs typeface="Abhaya Libre"/>
                          <a:sym typeface="Abhaya Libre"/>
                        </a:rPr>
                        <a:t>Sponsor utama</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2600" b="1">
                          <a:solidFill>
                            <a:schemeClr val="dk1"/>
                          </a:solidFill>
                          <a:latin typeface="Abhaya Libre"/>
                          <a:ea typeface="Abhaya Libre"/>
                          <a:cs typeface="Abhaya Libre"/>
                          <a:sym typeface="Abhaya Libre"/>
                        </a:rPr>
                        <a:t>Sponsor Silver</a:t>
                      </a: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5">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600" b="1">
                          <a:solidFill>
                            <a:schemeClr val="dk1"/>
                          </a:solidFill>
                          <a:latin typeface="Abhaya Libre"/>
                          <a:ea typeface="Abhaya Libre"/>
                          <a:cs typeface="Abhaya Libre"/>
                          <a:sym typeface="Abhaya Libre"/>
                        </a:rPr>
                        <a:t>Sponsor Pendamping</a:t>
                      </a:r>
                      <a:endParaRPr sz="2600" b="1">
                        <a:solidFill>
                          <a:schemeClr val="dk1"/>
                        </a:solidFill>
                        <a:latin typeface="Abhaya Libre"/>
                        <a:ea typeface="Abhaya Libre"/>
                        <a:cs typeface="Abhaya Libre"/>
                        <a:sym typeface="Abhaya Libre"/>
                      </a:endParaRPr>
                    </a:p>
                  </a:txBody>
                  <a:tcPr marL="91425" marR="91425" marT="91425" marB="91425" anchor="ctr">
                    <a:lnL w="9525" cap="flat" cmpd="sng">
                      <a:solidFill>
                        <a:schemeClr val="accent5">
                          <a:alpha val="0"/>
                        </a:schemeClr>
                      </a:solidFill>
                      <a:prstDash val="solid"/>
                      <a:round/>
                      <a:headEnd type="none" w="sm" len="sm"/>
                      <a:tailEnd type="none" w="sm" len="sm"/>
                    </a:lnL>
                    <a:lnR w="9525" cap="flat" cmpd="sng">
                      <a:solidFill>
                        <a:schemeClr val="accent5">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81469">
                <a:tc>
                  <a:txBody>
                    <a:bodyPr/>
                    <a:lstStyle/>
                    <a:p>
                      <a:pPr marL="0" lvl="0" indent="0" algn="ctr" rtl="0">
                        <a:spcBef>
                          <a:spcPts val="0"/>
                        </a:spcBef>
                        <a:spcAft>
                          <a:spcPts val="0"/>
                        </a:spcAft>
                        <a:buNone/>
                      </a:pPr>
                      <a:r>
                        <a:rPr lang="en-US" sz="1500">
                          <a:solidFill>
                            <a:schemeClr val="dk1"/>
                          </a:solidFill>
                          <a:latin typeface="Chivo Light"/>
                          <a:ea typeface="Chivo Light"/>
                          <a:cs typeface="Chivo Light"/>
                          <a:sym typeface="Chivo Light"/>
                        </a:rPr>
                        <a:t>Mengcover seluruh budget</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da-DK" sz="1500">
                          <a:solidFill>
                            <a:schemeClr val="dk1"/>
                          </a:solidFill>
                          <a:latin typeface="Chivo Light"/>
                          <a:ea typeface="Chivo Light"/>
                          <a:cs typeface="Chivo Light"/>
                          <a:sym typeface="Chivo Light"/>
                        </a:rPr>
                        <a:t>Mengcover 50% dari seluruh budgeting</a:t>
                      </a:r>
                    </a:p>
                  </a:txBody>
                  <a:tcPr marL="91425" marR="91425" marT="91425" marB="91425" anchor="ctr">
                    <a:lnL w="9525" cap="flat" cmpd="sng">
                      <a:solidFill>
                        <a:schemeClr val="accent2">
                          <a:alpha val="0"/>
                        </a:schemeClr>
                      </a:solidFill>
                      <a:prstDash val="solid"/>
                      <a:round/>
                      <a:headEnd type="none" w="sm" len="sm"/>
                      <a:tailEnd type="none" w="sm" len="sm"/>
                    </a:lnL>
                    <a:lnR w="9525" cap="flat" cmpd="sng">
                      <a:solidFill>
                        <a:schemeClr val="accent5">
                          <a:alpha val="0"/>
                        </a:scheme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500">
                          <a:solidFill>
                            <a:schemeClr val="dk1"/>
                          </a:solidFill>
                          <a:latin typeface="Chivo Light"/>
                          <a:ea typeface="Chivo Light"/>
                          <a:cs typeface="Chivo Light"/>
                          <a:sym typeface="Chivo Light"/>
                        </a:rPr>
                        <a:t>Minimal Rp. 3.000.000</a:t>
                      </a:r>
                    </a:p>
                  </a:txBody>
                  <a:tcPr marL="91425" marR="91425" marT="91425" marB="91425" anchor="ctr">
                    <a:lnL w="9525" cap="flat" cmpd="sng">
                      <a:solidFill>
                        <a:schemeClr val="accent5">
                          <a:alpha val="0"/>
                        </a:schemeClr>
                      </a:solidFill>
                      <a:prstDash val="solid"/>
                      <a:round/>
                      <a:headEnd type="none" w="sm" len="sm"/>
                      <a:tailEnd type="none" w="sm" len="sm"/>
                    </a:lnL>
                    <a:lnR w="9525" cap="flat" cmpd="sng">
                      <a:solidFill>
                        <a:schemeClr val="accent5">
                          <a:alpha val="0"/>
                        </a:scheme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2658243">
                <a:tc>
                  <a:txBody>
                    <a:bodyPr/>
                    <a:lstStyle/>
                    <a:p>
                      <a:pPr marL="285750" lvl="0" indent="-285750" algn="l" rtl="0">
                        <a:spcBef>
                          <a:spcPts val="0"/>
                        </a:spcBef>
                        <a:spcAft>
                          <a:spcPts val="0"/>
                        </a:spcAft>
                        <a:buClr>
                          <a:schemeClr val="tx1"/>
                        </a:buClr>
                        <a:buFont typeface="Arial" panose="020B0604020202020204" pitchFamily="34" charset="0"/>
                        <a:buChar char="•"/>
                      </a:pPr>
                      <a:r>
                        <a:rPr lang="en-US" sz="1500" b="0">
                          <a:solidFill>
                            <a:schemeClr val="dk1"/>
                          </a:solidFill>
                          <a:latin typeface="Chivo"/>
                          <a:ea typeface="Chivo"/>
                          <a:cs typeface="Chivo"/>
                          <a:sym typeface="Chivo"/>
                        </a:rPr>
                        <a:t>Title nama acara</a:t>
                      </a:r>
                    </a:p>
                    <a:p>
                      <a:pPr marL="285750" lvl="0" indent="-285750" algn="l" rtl="0">
                        <a:spcBef>
                          <a:spcPts val="0"/>
                        </a:spcBef>
                        <a:spcAft>
                          <a:spcPts val="0"/>
                        </a:spcAft>
                        <a:buClr>
                          <a:schemeClr val="tx1"/>
                        </a:buClr>
                        <a:buFont typeface="Arial" panose="020B0604020202020204" pitchFamily="34" charset="0"/>
                        <a:buChar char="•"/>
                      </a:pPr>
                      <a:r>
                        <a:rPr lang="en-US" sz="1500" b="0">
                          <a:solidFill>
                            <a:schemeClr val="dk1"/>
                          </a:solidFill>
                          <a:latin typeface="Chivo"/>
                          <a:ea typeface="Chivo"/>
                          <a:cs typeface="Chivo"/>
                          <a:sym typeface="Chivo"/>
                        </a:rPr>
                        <a:t>Full Branding di acara</a:t>
                      </a:r>
                    </a:p>
                    <a:p>
                      <a:pPr marL="285750" lvl="0" indent="-285750" algn="l" rtl="0">
                        <a:spcBef>
                          <a:spcPts val="0"/>
                        </a:spcBef>
                        <a:spcAft>
                          <a:spcPts val="0"/>
                        </a:spcAft>
                        <a:buClr>
                          <a:schemeClr val="tx1"/>
                        </a:buClr>
                        <a:buFont typeface="Arial" panose="020B0604020202020204" pitchFamily="34" charset="0"/>
                        <a:buChar char="•"/>
                      </a:pPr>
                      <a:r>
                        <a:rPr lang="en-US" sz="1500" b="0">
                          <a:solidFill>
                            <a:schemeClr val="dk1"/>
                          </a:solidFill>
                          <a:latin typeface="Chivo"/>
                          <a:ea typeface="Chivo"/>
                          <a:cs typeface="Chivo"/>
                          <a:sym typeface="Chivo"/>
                        </a:rPr>
                        <a:t>Penempatan logo dan promosi di Instagram</a:t>
                      </a:r>
                    </a:p>
                    <a:p>
                      <a:pPr marL="285750" lvl="0" indent="-285750" algn="l" rtl="0">
                        <a:spcBef>
                          <a:spcPts val="0"/>
                        </a:spcBef>
                        <a:spcAft>
                          <a:spcPts val="0"/>
                        </a:spcAft>
                        <a:buClr>
                          <a:schemeClr val="tx1"/>
                        </a:buClr>
                        <a:buFont typeface="Arial" panose="020B0604020202020204" pitchFamily="34" charset="0"/>
                        <a:buChar char="•"/>
                      </a:pPr>
                      <a:r>
                        <a:rPr lang="en-US" sz="1500" b="0">
                          <a:solidFill>
                            <a:schemeClr val="dk1"/>
                          </a:solidFill>
                          <a:latin typeface="Chivo"/>
                          <a:ea typeface="Chivo"/>
                          <a:cs typeface="Chivo"/>
                          <a:sym typeface="Chivo"/>
                        </a:rPr>
                        <a:t>Pencantuman logo vidio after movie</a:t>
                      </a:r>
                    </a:p>
                    <a:p>
                      <a:pPr marL="285750" lvl="0" indent="-285750" algn="l" rtl="0">
                        <a:spcBef>
                          <a:spcPts val="0"/>
                        </a:spcBef>
                        <a:spcAft>
                          <a:spcPts val="0"/>
                        </a:spcAft>
                        <a:buClr>
                          <a:schemeClr val="tx1"/>
                        </a:buClr>
                        <a:buFont typeface="Arial" panose="020B0604020202020204" pitchFamily="34" charset="0"/>
                        <a:buChar char="•"/>
                      </a:pPr>
                      <a:r>
                        <a:rPr lang="en-US" sz="1500" b="0">
                          <a:solidFill>
                            <a:schemeClr val="dk1"/>
                          </a:solidFill>
                          <a:latin typeface="Chivo"/>
                          <a:ea typeface="Chivo"/>
                          <a:cs typeface="Chivo"/>
                          <a:sym typeface="Chivo"/>
                        </a:rPr>
                        <a:t>Penempatan logo di leghshield banner &amp; seluruh Media publikasi</a:t>
                      </a:r>
                    </a:p>
                    <a:p>
                      <a:pPr marL="285750" lvl="0" indent="-285750" algn="l" rtl="0">
                        <a:spcBef>
                          <a:spcPts val="0"/>
                        </a:spcBef>
                        <a:spcAft>
                          <a:spcPts val="0"/>
                        </a:spcAft>
                        <a:buClr>
                          <a:schemeClr val="tx1"/>
                        </a:buClr>
                        <a:buFont typeface="Arial" panose="020B0604020202020204" pitchFamily="34" charset="0"/>
                        <a:buChar char="•"/>
                      </a:pPr>
                      <a:r>
                        <a:rPr lang="en-US" sz="1500" b="0">
                          <a:solidFill>
                            <a:schemeClr val="dk1"/>
                          </a:solidFill>
                          <a:latin typeface="Chivo"/>
                          <a:ea typeface="Chivo"/>
                          <a:cs typeface="Chivo"/>
                          <a:sym typeface="Chivo"/>
                        </a:rPr>
                        <a:t>Melakukan aktivitas di vanue</a:t>
                      </a:r>
                    </a:p>
                    <a:p>
                      <a:pPr marL="0" lvl="0" indent="0" algn="ctr" rtl="0">
                        <a:spcBef>
                          <a:spcPts val="0"/>
                        </a:spcBef>
                        <a:spcAft>
                          <a:spcPts val="0"/>
                        </a:spcAft>
                        <a:buNone/>
                      </a:pPr>
                      <a:endParaRPr sz="1500" b="1">
                        <a:solidFill>
                          <a:schemeClr val="dk1"/>
                        </a:solidFill>
                        <a:latin typeface="Chivo"/>
                        <a:ea typeface="Chivo"/>
                        <a:cs typeface="Chivo"/>
                        <a:sym typeface="Chivo"/>
                      </a:endParaRPr>
                    </a:p>
                  </a:txBody>
                  <a:tcPr marL="91425" marR="91425" marT="91425" marB="91425" anchor="ctr">
                    <a:lnL w="9525" cap="flat" cmpd="sng">
                      <a:solidFill>
                        <a:schemeClr val="accent5">
                          <a:alpha val="0"/>
                        </a:schemeClr>
                      </a:solidFill>
                      <a:prstDash val="solid"/>
                      <a:round/>
                      <a:headEnd type="none" w="sm" len="sm"/>
                      <a:tailEnd type="none" w="sm" len="sm"/>
                    </a:lnL>
                    <a:lnR w="9525" cap="flat" cmpd="sng">
                      <a:solidFill>
                        <a:schemeClr val="accent5">
                          <a:alpha val="0"/>
                        </a:scheme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2">
                          <a:alpha val="0"/>
                        </a:schemeClr>
                      </a:solidFill>
                      <a:prstDash val="solid"/>
                      <a:round/>
                      <a:headEnd type="none" w="sm" len="sm"/>
                      <a:tailEnd type="none" w="sm" len="sm"/>
                    </a:lnB>
                  </a:tcPr>
                </a:tc>
                <a:tc>
                  <a:txBody>
                    <a:bodyPr/>
                    <a:lstStyle/>
                    <a:p>
                      <a:pPr marL="285750" lvl="0" indent="-285750" algn="l" rtl="0">
                        <a:spcBef>
                          <a:spcPts val="0"/>
                        </a:spcBef>
                        <a:spcAft>
                          <a:spcPts val="0"/>
                        </a:spcAft>
                        <a:buClr>
                          <a:schemeClr val="accent6"/>
                        </a:buClr>
                        <a:buFont typeface="Arial" panose="020B0604020202020204" pitchFamily="34" charset="0"/>
                        <a:buChar char="•"/>
                      </a:pPr>
                      <a:r>
                        <a:rPr lang="en-US" sz="1500" b="0">
                          <a:solidFill>
                            <a:schemeClr val="dk1"/>
                          </a:solidFill>
                          <a:latin typeface="Chivo"/>
                          <a:ea typeface="Chivo"/>
                          <a:cs typeface="Chivo"/>
                          <a:sym typeface="Chivo"/>
                        </a:rPr>
                        <a:t>Penempatan logo dan promosi di Instagram</a:t>
                      </a:r>
                    </a:p>
                    <a:p>
                      <a:pPr marL="285750" lvl="0" indent="-285750" algn="l" rtl="0">
                        <a:spcBef>
                          <a:spcPts val="0"/>
                        </a:spcBef>
                        <a:spcAft>
                          <a:spcPts val="0"/>
                        </a:spcAft>
                        <a:buClr>
                          <a:schemeClr val="accent6"/>
                        </a:buClr>
                        <a:buFont typeface="Arial" panose="020B0604020202020204" pitchFamily="34" charset="0"/>
                        <a:buChar char="•"/>
                      </a:pPr>
                      <a:r>
                        <a:rPr lang="en-US" sz="1500" b="0">
                          <a:solidFill>
                            <a:schemeClr val="dk1"/>
                          </a:solidFill>
                          <a:latin typeface="Chivo"/>
                          <a:ea typeface="Chivo"/>
                          <a:cs typeface="Chivo"/>
                          <a:sym typeface="Chivo"/>
                        </a:rPr>
                        <a:t>Pencantuman logo vidio after movie</a:t>
                      </a:r>
                    </a:p>
                    <a:p>
                      <a:pPr marL="285750" lvl="0" indent="-285750" algn="l" rtl="0">
                        <a:spcBef>
                          <a:spcPts val="0"/>
                        </a:spcBef>
                        <a:spcAft>
                          <a:spcPts val="0"/>
                        </a:spcAft>
                        <a:buClr>
                          <a:schemeClr val="accent6"/>
                        </a:buClr>
                        <a:buFont typeface="Arial" panose="020B0604020202020204" pitchFamily="34" charset="0"/>
                        <a:buChar char="•"/>
                      </a:pPr>
                      <a:r>
                        <a:rPr lang="en-US" sz="1500" b="0">
                          <a:solidFill>
                            <a:schemeClr val="dk1"/>
                          </a:solidFill>
                          <a:latin typeface="Chivo"/>
                          <a:ea typeface="Chivo"/>
                          <a:cs typeface="Chivo"/>
                          <a:sym typeface="Chivo"/>
                        </a:rPr>
                        <a:t>Penempatan logo di leghshield banner &amp; seluruh Media publikasi</a:t>
                      </a:r>
                    </a:p>
                    <a:p>
                      <a:pPr marL="285750" lvl="0" indent="-285750" algn="l" rtl="0">
                        <a:spcBef>
                          <a:spcPts val="0"/>
                        </a:spcBef>
                        <a:spcAft>
                          <a:spcPts val="0"/>
                        </a:spcAft>
                        <a:buClr>
                          <a:schemeClr val="accent6"/>
                        </a:buClr>
                        <a:buFont typeface="Arial" panose="020B0604020202020204" pitchFamily="34" charset="0"/>
                        <a:buChar char="•"/>
                      </a:pPr>
                      <a:r>
                        <a:rPr lang="en-US" sz="1500" b="0">
                          <a:solidFill>
                            <a:schemeClr val="dk1"/>
                          </a:solidFill>
                          <a:latin typeface="Chivo"/>
                          <a:ea typeface="Chivo"/>
                          <a:cs typeface="Chivo"/>
                          <a:sym typeface="Chivo"/>
                        </a:rPr>
                        <a:t>Melakukan aktivitas di vanue</a:t>
                      </a:r>
                    </a:p>
                    <a:p>
                      <a:pPr marL="0" lvl="0" indent="0" algn="l" rtl="0">
                        <a:spcBef>
                          <a:spcPts val="0"/>
                        </a:spcBef>
                        <a:spcAft>
                          <a:spcPts val="0"/>
                        </a:spcAft>
                        <a:buNone/>
                      </a:pPr>
                      <a:endParaRPr sz="1500" b="1">
                        <a:solidFill>
                          <a:schemeClr val="dk1"/>
                        </a:solidFill>
                        <a:latin typeface="Chivo"/>
                        <a:ea typeface="Chivo"/>
                        <a:cs typeface="Chivo"/>
                        <a:sym typeface="Chivo"/>
                      </a:endParaRPr>
                    </a:p>
                  </a:txBody>
                  <a:tcPr marL="91425" marR="91425" marT="91425" marB="91425" anchor="ctr">
                    <a:lnL w="9525" cap="flat" cmpd="sng">
                      <a:solidFill>
                        <a:schemeClr val="accent5">
                          <a:alpha val="0"/>
                        </a:schemeClr>
                      </a:solidFill>
                      <a:prstDash val="solid"/>
                      <a:round/>
                      <a:headEnd type="none" w="sm" len="sm"/>
                      <a:tailEnd type="none" w="sm" len="sm"/>
                    </a:lnL>
                    <a:lnR w="9525" cap="flat" cmpd="sng">
                      <a:solidFill>
                        <a:schemeClr val="accent5">
                          <a:alpha val="0"/>
                        </a:scheme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2">
                          <a:alpha val="0"/>
                        </a:schemeClr>
                      </a:solidFill>
                      <a:prstDash val="solid"/>
                      <a:round/>
                      <a:headEnd type="none" w="sm" len="sm"/>
                      <a:tailEnd type="none" w="sm" len="sm"/>
                    </a:lnB>
                  </a:tcPr>
                </a:tc>
                <a:tc>
                  <a:txBody>
                    <a:bodyPr/>
                    <a:lstStyle/>
                    <a:p>
                      <a:pPr marL="285750" lvl="0" indent="-285750" algn="l" rtl="0">
                        <a:spcBef>
                          <a:spcPts val="0"/>
                        </a:spcBef>
                        <a:spcAft>
                          <a:spcPts val="0"/>
                        </a:spcAft>
                        <a:buClr>
                          <a:schemeClr val="accent6"/>
                        </a:buClr>
                        <a:buFont typeface="Arial" panose="020B0604020202020204" pitchFamily="34" charset="0"/>
                        <a:buChar char="•"/>
                      </a:pPr>
                      <a:r>
                        <a:rPr lang="en-US" sz="1500" b="0">
                          <a:solidFill>
                            <a:schemeClr val="dk1"/>
                          </a:solidFill>
                          <a:latin typeface="Chivo"/>
                          <a:ea typeface="Chivo"/>
                          <a:cs typeface="Chivo"/>
                          <a:sym typeface="Chivo"/>
                        </a:rPr>
                        <a:t>Penempatan logo dan promosi di Instagram</a:t>
                      </a:r>
                    </a:p>
                    <a:p>
                      <a:pPr marL="285750" lvl="0" indent="-285750" algn="l" rtl="0">
                        <a:spcBef>
                          <a:spcPts val="0"/>
                        </a:spcBef>
                        <a:spcAft>
                          <a:spcPts val="0"/>
                        </a:spcAft>
                        <a:buClr>
                          <a:schemeClr val="accent6"/>
                        </a:buClr>
                        <a:buFont typeface="Arial" panose="020B0604020202020204" pitchFamily="34" charset="0"/>
                        <a:buChar char="•"/>
                      </a:pPr>
                      <a:r>
                        <a:rPr lang="en-US" sz="1500" b="0">
                          <a:solidFill>
                            <a:schemeClr val="dk1"/>
                          </a:solidFill>
                          <a:latin typeface="Chivo"/>
                          <a:ea typeface="Chivo"/>
                          <a:cs typeface="Chivo"/>
                          <a:sym typeface="Chivo"/>
                        </a:rPr>
                        <a:t>Pencantuman logo vidio after movie</a:t>
                      </a:r>
                    </a:p>
                    <a:p>
                      <a:pPr marL="0" lvl="0" indent="0" algn="ctr" rtl="0">
                        <a:spcBef>
                          <a:spcPts val="0"/>
                        </a:spcBef>
                        <a:spcAft>
                          <a:spcPts val="0"/>
                        </a:spcAft>
                        <a:buNone/>
                      </a:pPr>
                      <a:endParaRPr sz="1500" b="0">
                        <a:solidFill>
                          <a:schemeClr val="dk1"/>
                        </a:solidFill>
                        <a:latin typeface="Chivo"/>
                        <a:ea typeface="Chivo"/>
                        <a:cs typeface="Chivo"/>
                        <a:sym typeface="Chivo"/>
                      </a:endParaRPr>
                    </a:p>
                  </a:txBody>
                  <a:tcPr marL="91425" marR="91425" marT="91425" marB="91425" anchor="ctr">
                    <a:lnL w="9525" cap="flat" cmpd="sng">
                      <a:solidFill>
                        <a:schemeClr val="accent5">
                          <a:alpha val="0"/>
                        </a:schemeClr>
                      </a:solidFill>
                      <a:prstDash val="solid"/>
                      <a:round/>
                      <a:headEnd type="none" w="sm" len="sm"/>
                      <a:tailEnd type="none" w="sm" len="sm"/>
                    </a:lnL>
                    <a:lnR w="9525" cap="flat" cmpd="sng">
                      <a:solidFill>
                        <a:schemeClr val="accent5">
                          <a:alpha val="0"/>
                        </a:scheme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2">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2" name="Picture 1">
            <a:extLst>
              <a:ext uri="{FF2B5EF4-FFF2-40B4-BE49-F238E27FC236}">
                <a16:creationId xmlns:a16="http://schemas.microsoft.com/office/drawing/2014/main" id="{7A90BAEA-66D5-70F9-D3C9-3F18FE53BEF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3" name="Picture 2">
            <a:extLst>
              <a:ext uri="{FF2B5EF4-FFF2-40B4-BE49-F238E27FC236}">
                <a16:creationId xmlns:a16="http://schemas.microsoft.com/office/drawing/2014/main" id="{BE4175C7-AA0D-5620-BED6-689C365B15D9}"/>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7" name="Google Shape;967;p40"/>
          <p:cNvSpPr txBox="1">
            <a:spLocks noGrp="1"/>
          </p:cNvSpPr>
          <p:nvPr>
            <p:ph type="title" idx="14"/>
          </p:nvPr>
        </p:nvSpPr>
        <p:spPr>
          <a:xfrm>
            <a:off x="412522" y="284987"/>
            <a:ext cx="69508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b="1">
                <a:latin typeface="Abhaya Libre"/>
                <a:ea typeface="Abhaya Libre"/>
                <a:cs typeface="Abhaya Libre"/>
                <a:sym typeface="Abhaya Libre"/>
              </a:rPr>
              <a:t>Rencana Anggaran Dana</a:t>
            </a:r>
            <a:endParaRPr sz="2800" b="1">
              <a:latin typeface="Abhaya Libre"/>
              <a:ea typeface="Abhaya Libre"/>
              <a:cs typeface="Abhaya Libre"/>
              <a:sym typeface="Abhaya Libre"/>
            </a:endParaRPr>
          </a:p>
        </p:txBody>
      </p:sp>
      <p:graphicFrame>
        <p:nvGraphicFramePr>
          <p:cNvPr id="39" name="Table 38">
            <a:extLst>
              <a:ext uri="{FF2B5EF4-FFF2-40B4-BE49-F238E27FC236}">
                <a16:creationId xmlns:a16="http://schemas.microsoft.com/office/drawing/2014/main" id="{07216EA6-A79F-5E5B-74CD-A904B5BDA7B5}"/>
              </a:ext>
            </a:extLst>
          </p:cNvPr>
          <p:cNvGraphicFramePr>
            <a:graphicFrameLocks noGrp="1"/>
          </p:cNvGraphicFramePr>
          <p:nvPr>
            <p:extLst>
              <p:ext uri="{D42A27DB-BD31-4B8C-83A1-F6EECF244321}">
                <p14:modId xmlns:p14="http://schemas.microsoft.com/office/powerpoint/2010/main" val="2881613761"/>
              </p:ext>
            </p:extLst>
          </p:nvPr>
        </p:nvGraphicFramePr>
        <p:xfrm>
          <a:off x="412523" y="857687"/>
          <a:ext cx="7118579" cy="3459040"/>
        </p:xfrm>
        <a:graphic>
          <a:graphicData uri="http://schemas.openxmlformats.org/drawingml/2006/table">
            <a:tbl>
              <a:tblPr firstRow="1" firstCol="1" bandRow="1">
                <a:tableStyleId>{3C2FFA5D-87B4-456A-9821-1D502468CF0F}</a:tableStyleId>
              </a:tblPr>
              <a:tblGrid>
                <a:gridCol w="533638">
                  <a:extLst>
                    <a:ext uri="{9D8B030D-6E8A-4147-A177-3AD203B41FA5}">
                      <a16:colId xmlns:a16="http://schemas.microsoft.com/office/drawing/2014/main" val="3463535185"/>
                    </a:ext>
                  </a:extLst>
                </a:gridCol>
                <a:gridCol w="1271633">
                  <a:extLst>
                    <a:ext uri="{9D8B030D-6E8A-4147-A177-3AD203B41FA5}">
                      <a16:colId xmlns:a16="http://schemas.microsoft.com/office/drawing/2014/main" val="237819035"/>
                    </a:ext>
                  </a:extLst>
                </a:gridCol>
                <a:gridCol w="433469">
                  <a:extLst>
                    <a:ext uri="{9D8B030D-6E8A-4147-A177-3AD203B41FA5}">
                      <a16:colId xmlns:a16="http://schemas.microsoft.com/office/drawing/2014/main" val="1393403848"/>
                    </a:ext>
                  </a:extLst>
                </a:gridCol>
                <a:gridCol w="880705">
                  <a:extLst>
                    <a:ext uri="{9D8B030D-6E8A-4147-A177-3AD203B41FA5}">
                      <a16:colId xmlns:a16="http://schemas.microsoft.com/office/drawing/2014/main" val="792734334"/>
                    </a:ext>
                  </a:extLst>
                </a:gridCol>
                <a:gridCol w="1307480">
                  <a:extLst>
                    <a:ext uri="{9D8B030D-6E8A-4147-A177-3AD203B41FA5}">
                      <a16:colId xmlns:a16="http://schemas.microsoft.com/office/drawing/2014/main" val="1284097458"/>
                    </a:ext>
                  </a:extLst>
                </a:gridCol>
                <a:gridCol w="1345827">
                  <a:extLst>
                    <a:ext uri="{9D8B030D-6E8A-4147-A177-3AD203B41FA5}">
                      <a16:colId xmlns:a16="http://schemas.microsoft.com/office/drawing/2014/main" val="1275959276"/>
                    </a:ext>
                  </a:extLst>
                </a:gridCol>
                <a:gridCol w="1345827">
                  <a:extLst>
                    <a:ext uri="{9D8B030D-6E8A-4147-A177-3AD203B41FA5}">
                      <a16:colId xmlns:a16="http://schemas.microsoft.com/office/drawing/2014/main" val="2470040677"/>
                    </a:ext>
                  </a:extLst>
                </a:gridCol>
              </a:tblGrid>
              <a:tr h="158943">
                <a:tc>
                  <a:txBody>
                    <a:bodyPr/>
                    <a:lstStyle/>
                    <a:p>
                      <a:pPr marL="0" marR="0" algn="ctr">
                        <a:lnSpc>
                          <a:spcPct val="115000"/>
                        </a:lnSpc>
                        <a:spcBef>
                          <a:spcPts val="0"/>
                        </a:spcBef>
                        <a:spcAft>
                          <a:spcPts val="0"/>
                        </a:spcAft>
                      </a:pPr>
                      <a:r>
                        <a:rPr lang="en-US" sz="1200" kern="0" dirty="0">
                          <a:solidFill>
                            <a:schemeClr val="tx1"/>
                          </a:solidFill>
                          <a:effectLst/>
                        </a:rPr>
                        <a:t>No</a:t>
                      </a:r>
                      <a:endParaRPr lang="en-US" sz="12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52" marR="54852" marT="0" marB="0" anchor="ctr"/>
                </a:tc>
                <a:tc>
                  <a:txBody>
                    <a:bodyPr/>
                    <a:lstStyle/>
                    <a:p>
                      <a:pPr marL="0" marR="0" algn="ctr">
                        <a:lnSpc>
                          <a:spcPct val="115000"/>
                        </a:lnSpc>
                        <a:spcBef>
                          <a:spcPts val="0"/>
                        </a:spcBef>
                        <a:spcAft>
                          <a:spcPts val="0"/>
                        </a:spcAft>
                      </a:pPr>
                      <a:r>
                        <a:rPr lang="en-US" sz="1200" kern="0">
                          <a:solidFill>
                            <a:schemeClr val="tx1"/>
                          </a:solidFill>
                          <a:effectLst/>
                        </a:rPr>
                        <a:t>Pengeluaran</a:t>
                      </a:r>
                      <a:endParaRPr lang="en-US" sz="12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52" marR="54852" marT="0" marB="0" anchor="ctr"/>
                </a:tc>
                <a:tc>
                  <a:txBody>
                    <a:bodyPr/>
                    <a:lstStyle/>
                    <a:p>
                      <a:pPr marL="0" marR="0" algn="ctr">
                        <a:lnSpc>
                          <a:spcPct val="115000"/>
                        </a:lnSpc>
                        <a:spcBef>
                          <a:spcPts val="0"/>
                        </a:spcBef>
                        <a:spcAft>
                          <a:spcPts val="0"/>
                        </a:spcAft>
                      </a:pPr>
                      <a:r>
                        <a:rPr lang="en-US" sz="1200" kern="0">
                          <a:solidFill>
                            <a:schemeClr val="tx1"/>
                          </a:solidFill>
                          <a:effectLst/>
                        </a:rPr>
                        <a:t>Pcs</a:t>
                      </a:r>
                      <a:endParaRPr lang="en-US" sz="12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52" marR="54852" marT="0" marB="0" anchor="ctr"/>
                </a:tc>
                <a:tc>
                  <a:txBody>
                    <a:bodyPr/>
                    <a:lstStyle/>
                    <a:p>
                      <a:pPr marL="0" marR="0" algn="ctr">
                        <a:lnSpc>
                          <a:spcPct val="115000"/>
                        </a:lnSpc>
                        <a:spcBef>
                          <a:spcPts val="0"/>
                        </a:spcBef>
                        <a:spcAft>
                          <a:spcPts val="0"/>
                        </a:spcAft>
                      </a:pPr>
                      <a:r>
                        <a:rPr lang="en-US" sz="1200" kern="0">
                          <a:solidFill>
                            <a:schemeClr val="tx1"/>
                          </a:solidFill>
                          <a:effectLst/>
                        </a:rPr>
                        <a:t>Satuan</a:t>
                      </a:r>
                      <a:endParaRPr lang="en-US" sz="12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52" marR="54852" marT="0" marB="0" anchor="ctr"/>
                </a:tc>
                <a:tc>
                  <a:txBody>
                    <a:bodyPr/>
                    <a:lstStyle/>
                    <a:p>
                      <a:pPr marL="0" marR="0" algn="ctr">
                        <a:lnSpc>
                          <a:spcPct val="115000"/>
                        </a:lnSpc>
                        <a:spcBef>
                          <a:spcPts val="0"/>
                        </a:spcBef>
                        <a:spcAft>
                          <a:spcPts val="0"/>
                        </a:spcAft>
                      </a:pPr>
                      <a:r>
                        <a:rPr lang="en-US" sz="1200" kern="0">
                          <a:solidFill>
                            <a:schemeClr val="tx1"/>
                          </a:solidFill>
                          <a:effectLst/>
                        </a:rPr>
                        <a:t> (@) Satuan </a:t>
                      </a:r>
                      <a:endParaRPr lang="en-US" sz="12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52" marR="54852" marT="0" marB="0" anchor="ctr"/>
                </a:tc>
                <a:tc>
                  <a:txBody>
                    <a:bodyPr/>
                    <a:lstStyle/>
                    <a:p>
                      <a:pPr marL="0" marR="0" algn="ctr">
                        <a:lnSpc>
                          <a:spcPct val="115000"/>
                        </a:lnSpc>
                        <a:spcBef>
                          <a:spcPts val="0"/>
                        </a:spcBef>
                        <a:spcAft>
                          <a:spcPts val="0"/>
                        </a:spcAft>
                      </a:pPr>
                      <a:r>
                        <a:rPr lang="en-US" sz="1200" kern="0">
                          <a:solidFill>
                            <a:schemeClr val="tx1"/>
                          </a:solidFill>
                          <a:effectLst/>
                        </a:rPr>
                        <a:t> Sub Total </a:t>
                      </a:r>
                      <a:endParaRPr lang="en-US" sz="12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52" marR="54852" marT="0" marB="0" anchor="ctr"/>
                </a:tc>
                <a:tc>
                  <a:txBody>
                    <a:bodyPr/>
                    <a:lstStyle/>
                    <a:p>
                      <a:pPr marL="0" marR="0" algn="ctr">
                        <a:lnSpc>
                          <a:spcPct val="115000"/>
                        </a:lnSpc>
                        <a:spcBef>
                          <a:spcPts val="0"/>
                        </a:spcBef>
                        <a:spcAft>
                          <a:spcPts val="0"/>
                        </a:spcAft>
                      </a:pPr>
                      <a:r>
                        <a:rPr lang="en-US" sz="1200" kern="0">
                          <a:solidFill>
                            <a:schemeClr val="tx1"/>
                          </a:solidFill>
                          <a:effectLst/>
                        </a:rPr>
                        <a:t>Total</a:t>
                      </a:r>
                      <a:endParaRPr lang="en-US" sz="12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52" marR="54852" marT="0" marB="0" anchor="ctr"/>
                </a:tc>
                <a:extLst>
                  <a:ext uri="{0D108BD9-81ED-4DB2-BD59-A6C34878D82A}">
                    <a16:rowId xmlns:a16="http://schemas.microsoft.com/office/drawing/2014/main" val="2346837657"/>
                  </a:ext>
                </a:extLst>
              </a:tr>
              <a:tr h="158943">
                <a:tc gridSpan="7">
                  <a:txBody>
                    <a:bodyPr/>
                    <a:lstStyle/>
                    <a:p>
                      <a:pPr marL="0" marR="0" algn="ctr">
                        <a:lnSpc>
                          <a:spcPct val="115000"/>
                        </a:lnSpc>
                        <a:spcBef>
                          <a:spcPts val="0"/>
                        </a:spcBef>
                        <a:spcAft>
                          <a:spcPts val="0"/>
                        </a:spcAft>
                      </a:pPr>
                      <a:r>
                        <a:rPr lang="en-US" sz="1200" kern="0">
                          <a:solidFill>
                            <a:schemeClr val="accent2"/>
                          </a:solidFill>
                          <a:effectLst/>
                        </a:rPr>
                        <a:t>Kesekretariatan</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54852" marR="54852"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39721689"/>
                  </a:ext>
                </a:extLst>
              </a:tr>
              <a:tr h="318485">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l" fontAlgn="ctr"/>
                      <a:r>
                        <a:rPr lang="en-ID" sz="1100" b="0" i="0" u="none" strike="noStrike">
                          <a:solidFill>
                            <a:srgbClr val="000000"/>
                          </a:solidFill>
                          <a:effectLst/>
                          <a:latin typeface="Calibri" panose="020F0502020204030204" pitchFamily="34" charset="0"/>
                        </a:rPr>
                        <a:t>Administrasi dan Birokrasi</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500.000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500.000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500.000 </a:t>
                      </a:r>
                    </a:p>
                  </a:txBody>
                  <a:tcPr marL="9525" marR="9525" marT="9525" marB="0" anchor="ctr"/>
                </a:tc>
                <a:extLst>
                  <a:ext uri="{0D108BD9-81ED-4DB2-BD59-A6C34878D82A}">
                    <a16:rowId xmlns:a16="http://schemas.microsoft.com/office/drawing/2014/main" val="3602371859"/>
                  </a:ext>
                </a:extLst>
              </a:tr>
              <a:tr h="158943">
                <a:tc gridSpan="7">
                  <a:txBody>
                    <a:bodyPr/>
                    <a:lstStyle/>
                    <a:p>
                      <a:pPr algn="ctr" fontAlgn="ctr"/>
                      <a:r>
                        <a:rPr lang="en-ID" sz="1100" b="1" i="0" u="none" strike="noStrike">
                          <a:solidFill>
                            <a:srgbClr val="000000"/>
                          </a:solidFill>
                          <a:effectLst/>
                          <a:latin typeface="Calibri" panose="020F0502020204030204" pitchFamily="34" charset="0"/>
                        </a:rPr>
                        <a:t>Seminar</a:t>
                      </a:r>
                    </a:p>
                  </a:txBody>
                  <a:tcPr marL="9525" marR="9525" marT="9525" marB="0" anchor="ct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extLst>
                  <a:ext uri="{0D108BD9-81ED-4DB2-BD59-A6C34878D82A}">
                    <a16:rowId xmlns:a16="http://schemas.microsoft.com/office/drawing/2014/main" val="1706557639"/>
                  </a:ext>
                </a:extLst>
              </a:tr>
              <a:tr h="312270">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l" fontAlgn="ctr"/>
                      <a:r>
                        <a:rPr lang="en-ID" sz="1100" b="0" i="0" u="none" strike="noStrike">
                          <a:solidFill>
                            <a:srgbClr val="000000"/>
                          </a:solidFill>
                          <a:effectLst/>
                          <a:latin typeface="Calibri" panose="020F0502020204030204" pitchFamily="34" charset="0"/>
                        </a:rPr>
                        <a:t>Biaya Pemateri</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Orang</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1.500.000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1.500.000 </a:t>
                      </a:r>
                    </a:p>
                  </a:txBody>
                  <a:tcPr marL="9525" marR="9525" marT="9525" marB="0" anchor="ctr"/>
                </a:tc>
                <a:tc rowSpan="9">
                  <a:txBody>
                    <a:bodyPr/>
                    <a:lstStyle/>
                    <a:p>
                      <a:pPr algn="ctr" fontAlgn="ctr"/>
                      <a:r>
                        <a:rPr lang="en-ID" sz="1100" b="0" i="0" u="none" strike="noStrike">
                          <a:solidFill>
                            <a:srgbClr val="000000"/>
                          </a:solidFill>
                          <a:effectLst/>
                          <a:latin typeface="Calibri" panose="020F0502020204030204" pitchFamily="34" charset="0"/>
                        </a:rPr>
                        <a:t> Rp       2.840.000 </a:t>
                      </a:r>
                    </a:p>
                  </a:txBody>
                  <a:tcPr marL="9525" marR="9525" marT="9525" marB="0" anchor="ctr"/>
                </a:tc>
                <a:extLst>
                  <a:ext uri="{0D108BD9-81ED-4DB2-BD59-A6C34878D82A}">
                    <a16:rowId xmlns:a16="http://schemas.microsoft.com/office/drawing/2014/main" val="1054074468"/>
                  </a:ext>
                </a:extLst>
              </a:tr>
              <a:tr h="312270">
                <a:tc>
                  <a:txBody>
                    <a:bodyPr/>
                    <a:lstStyle/>
                    <a:p>
                      <a:pPr algn="ctr" fontAlgn="ctr"/>
                      <a:r>
                        <a:rPr lang="en-ID" sz="1100" b="0" i="0" u="none" strike="noStrike">
                          <a:solidFill>
                            <a:srgbClr val="000000"/>
                          </a:solidFill>
                          <a:effectLst/>
                          <a:latin typeface="Calibri" panose="020F0502020204030204" pitchFamily="34" charset="0"/>
                        </a:rPr>
                        <a:t>2</a:t>
                      </a:r>
                    </a:p>
                  </a:txBody>
                  <a:tcPr marL="9525" marR="9525" marT="9525" marB="0" anchor="ctr"/>
                </a:tc>
                <a:tc>
                  <a:txBody>
                    <a:bodyPr/>
                    <a:lstStyle/>
                    <a:p>
                      <a:pPr algn="l" fontAlgn="ctr"/>
                      <a:r>
                        <a:rPr lang="en-ID" sz="1100" b="0" i="0" u="none" strike="noStrike">
                          <a:solidFill>
                            <a:srgbClr val="000000"/>
                          </a:solidFill>
                          <a:effectLst/>
                          <a:latin typeface="Calibri" panose="020F0502020204030204" pitchFamily="34" charset="0"/>
                        </a:rPr>
                        <a:t>Transportasi</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Orang</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500.000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500.000 </a:t>
                      </a:r>
                    </a:p>
                  </a:txBody>
                  <a:tcPr marL="9525" marR="9525" marT="9525" marB="0" anchor="ctr"/>
                </a:tc>
                <a:tc vMerge="1">
                  <a:txBody>
                    <a:bodyPr/>
                    <a:lstStyle/>
                    <a:p>
                      <a:endParaRPr lang="en-ID"/>
                    </a:p>
                  </a:txBody>
                  <a:tcPr/>
                </a:tc>
                <a:extLst>
                  <a:ext uri="{0D108BD9-81ED-4DB2-BD59-A6C34878D82A}">
                    <a16:rowId xmlns:a16="http://schemas.microsoft.com/office/drawing/2014/main" val="2775985105"/>
                  </a:ext>
                </a:extLst>
              </a:tr>
              <a:tr h="312270">
                <a:tc>
                  <a:txBody>
                    <a:bodyPr/>
                    <a:lstStyle/>
                    <a:p>
                      <a:pPr algn="ctr" fontAlgn="ctr"/>
                      <a:r>
                        <a:rPr lang="en-ID" sz="1100" b="0" i="0" u="none" strike="noStrike">
                          <a:solidFill>
                            <a:srgbClr val="000000"/>
                          </a:solidFill>
                          <a:effectLst/>
                          <a:latin typeface="Calibri" panose="020F0502020204030204" pitchFamily="34" charset="0"/>
                        </a:rPr>
                        <a:t>3</a:t>
                      </a:r>
                    </a:p>
                  </a:txBody>
                  <a:tcPr marL="9525" marR="9525" marT="9525" marB="0" anchor="ctr"/>
                </a:tc>
                <a:tc>
                  <a:txBody>
                    <a:bodyPr/>
                    <a:lstStyle/>
                    <a:p>
                      <a:pPr algn="l" fontAlgn="ctr"/>
                      <a:r>
                        <a:rPr lang="en-ID" sz="1100" b="0" i="0" u="none" strike="noStrike">
                          <a:solidFill>
                            <a:srgbClr val="000000"/>
                          </a:solidFill>
                          <a:effectLst/>
                          <a:latin typeface="Calibri" panose="020F0502020204030204" pitchFamily="34" charset="0"/>
                        </a:rPr>
                        <a:t>Konsumsi</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Box</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25.000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25.000 </a:t>
                      </a:r>
                    </a:p>
                  </a:txBody>
                  <a:tcPr marL="9525" marR="9525" marT="9525" marB="0" anchor="ctr"/>
                </a:tc>
                <a:tc vMerge="1">
                  <a:txBody>
                    <a:bodyPr/>
                    <a:lstStyle/>
                    <a:p>
                      <a:endParaRPr lang="en-ID"/>
                    </a:p>
                  </a:txBody>
                  <a:tcPr/>
                </a:tc>
                <a:extLst>
                  <a:ext uri="{0D108BD9-81ED-4DB2-BD59-A6C34878D82A}">
                    <a16:rowId xmlns:a16="http://schemas.microsoft.com/office/drawing/2014/main" val="1369035563"/>
                  </a:ext>
                </a:extLst>
              </a:tr>
              <a:tr h="158943">
                <a:tc rowSpan="4">
                  <a:txBody>
                    <a:bodyPr/>
                    <a:lstStyle/>
                    <a:p>
                      <a:pPr algn="ctr" fontAlgn="ctr"/>
                      <a:r>
                        <a:rPr lang="en-ID" sz="1100" b="0" i="0" u="none" strike="noStrike">
                          <a:solidFill>
                            <a:srgbClr val="000000"/>
                          </a:solidFill>
                          <a:effectLst/>
                          <a:latin typeface="Calibri" panose="020F0502020204030204" pitchFamily="34" charset="0"/>
                        </a:rPr>
                        <a:t>4</a:t>
                      </a:r>
                    </a:p>
                  </a:txBody>
                  <a:tcPr marL="9525" marR="9525" marT="9525" marB="0" anchor="ctr"/>
                </a:tc>
                <a:tc gridSpan="5">
                  <a:txBody>
                    <a:bodyPr/>
                    <a:lstStyle/>
                    <a:p>
                      <a:pPr algn="l" fontAlgn="ctr"/>
                      <a:r>
                        <a:rPr lang="en-ID" sz="1100" b="0" i="0" u="none" strike="noStrike">
                          <a:solidFill>
                            <a:srgbClr val="000000"/>
                          </a:solidFill>
                          <a:effectLst/>
                          <a:latin typeface="Calibri" panose="020F0502020204030204" pitchFamily="34" charset="0"/>
                        </a:rPr>
                        <a:t>Snack Box</a:t>
                      </a:r>
                    </a:p>
                  </a:txBody>
                  <a:tcPr marL="9525" marR="9525" marT="9525" marB="0" anchor="ct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vMerge="1">
                  <a:txBody>
                    <a:bodyPr/>
                    <a:lstStyle/>
                    <a:p>
                      <a:endParaRPr lang="en-ID"/>
                    </a:p>
                  </a:txBody>
                  <a:tcPr/>
                </a:tc>
                <a:extLst>
                  <a:ext uri="{0D108BD9-81ED-4DB2-BD59-A6C34878D82A}">
                    <a16:rowId xmlns:a16="http://schemas.microsoft.com/office/drawing/2014/main" val="1933986693"/>
                  </a:ext>
                </a:extLst>
              </a:tr>
              <a:tr h="312270">
                <a:tc vMerge="1">
                  <a:txBody>
                    <a:bodyPr/>
                    <a:lstStyle/>
                    <a:p>
                      <a:endParaRPr lang="en-ID"/>
                    </a:p>
                  </a:txBody>
                  <a:tcPr/>
                </a:tc>
                <a:tc>
                  <a:txBody>
                    <a:bodyPr/>
                    <a:lstStyle/>
                    <a:p>
                      <a:pPr algn="l" fontAlgn="ctr"/>
                      <a:r>
                        <a:rPr lang="en-ID" sz="1100" b="0" i="0" u="none" strike="noStrike">
                          <a:solidFill>
                            <a:srgbClr val="000000"/>
                          </a:solidFill>
                          <a:effectLst/>
                          <a:latin typeface="Calibri" panose="020F0502020204030204" pitchFamily="34" charset="0"/>
                        </a:rPr>
                        <a:t>Pemateri</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Box</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15.000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15.000 </a:t>
                      </a:r>
                    </a:p>
                  </a:txBody>
                  <a:tcPr marL="9525" marR="9525" marT="9525" marB="0" anchor="ctr"/>
                </a:tc>
                <a:tc vMerge="1">
                  <a:txBody>
                    <a:bodyPr/>
                    <a:lstStyle/>
                    <a:p>
                      <a:endParaRPr lang="en-ID"/>
                    </a:p>
                  </a:txBody>
                  <a:tcPr/>
                </a:tc>
                <a:extLst>
                  <a:ext uri="{0D108BD9-81ED-4DB2-BD59-A6C34878D82A}">
                    <a16:rowId xmlns:a16="http://schemas.microsoft.com/office/drawing/2014/main" val="405433843"/>
                  </a:ext>
                </a:extLst>
              </a:tr>
              <a:tr h="312270">
                <a:tc vMerge="1">
                  <a:txBody>
                    <a:bodyPr/>
                    <a:lstStyle/>
                    <a:p>
                      <a:endParaRPr lang="en-ID"/>
                    </a:p>
                  </a:txBody>
                  <a:tcPr/>
                </a:tc>
                <a:tc>
                  <a:txBody>
                    <a:bodyPr/>
                    <a:lstStyle/>
                    <a:p>
                      <a:pPr algn="l" fontAlgn="ctr"/>
                      <a:r>
                        <a:rPr lang="en-ID" sz="1100" b="0" i="0" u="none" strike="noStrike">
                          <a:solidFill>
                            <a:srgbClr val="000000"/>
                          </a:solidFill>
                          <a:effectLst/>
                          <a:latin typeface="Calibri" panose="020F0502020204030204" pitchFamily="34" charset="0"/>
                        </a:rPr>
                        <a:t>Dosen</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5</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Box</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15.000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75.000 </a:t>
                      </a:r>
                    </a:p>
                  </a:txBody>
                  <a:tcPr marL="9525" marR="9525" marT="9525" marB="0" anchor="ctr"/>
                </a:tc>
                <a:tc vMerge="1">
                  <a:txBody>
                    <a:bodyPr/>
                    <a:lstStyle/>
                    <a:p>
                      <a:endParaRPr lang="en-ID"/>
                    </a:p>
                  </a:txBody>
                  <a:tcPr/>
                </a:tc>
                <a:extLst>
                  <a:ext uri="{0D108BD9-81ED-4DB2-BD59-A6C34878D82A}">
                    <a16:rowId xmlns:a16="http://schemas.microsoft.com/office/drawing/2014/main" val="120419565"/>
                  </a:ext>
                </a:extLst>
              </a:tr>
              <a:tr h="312270">
                <a:tc vMerge="1">
                  <a:txBody>
                    <a:bodyPr/>
                    <a:lstStyle/>
                    <a:p>
                      <a:endParaRPr lang="en-ID"/>
                    </a:p>
                  </a:txBody>
                  <a:tcPr/>
                </a:tc>
                <a:tc>
                  <a:txBody>
                    <a:bodyPr/>
                    <a:lstStyle/>
                    <a:p>
                      <a:pPr algn="l" fontAlgn="ctr"/>
                      <a:r>
                        <a:rPr lang="en-ID" sz="1100" b="0" i="0" u="none" strike="noStrike">
                          <a:solidFill>
                            <a:srgbClr val="000000"/>
                          </a:solidFill>
                          <a:effectLst/>
                          <a:latin typeface="Calibri" panose="020F0502020204030204" pitchFamily="34" charset="0"/>
                        </a:rPr>
                        <a:t>Peserta</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50</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Box</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10.000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500.000 </a:t>
                      </a:r>
                    </a:p>
                  </a:txBody>
                  <a:tcPr marL="9525" marR="9525" marT="9525" marB="0" anchor="ctr"/>
                </a:tc>
                <a:tc vMerge="1">
                  <a:txBody>
                    <a:bodyPr/>
                    <a:lstStyle/>
                    <a:p>
                      <a:endParaRPr lang="en-ID"/>
                    </a:p>
                  </a:txBody>
                  <a:tcPr/>
                </a:tc>
                <a:extLst>
                  <a:ext uri="{0D108BD9-81ED-4DB2-BD59-A6C34878D82A}">
                    <a16:rowId xmlns:a16="http://schemas.microsoft.com/office/drawing/2014/main" val="2658398080"/>
                  </a:ext>
                </a:extLst>
              </a:tr>
              <a:tr h="312270">
                <a:tc>
                  <a:txBody>
                    <a:bodyPr/>
                    <a:lstStyle/>
                    <a:p>
                      <a:pPr algn="ctr" fontAlgn="ctr"/>
                      <a:r>
                        <a:rPr lang="en-ID" sz="1100" b="0" i="0" u="none" strike="noStrike">
                          <a:solidFill>
                            <a:srgbClr val="000000"/>
                          </a:solidFill>
                          <a:effectLst/>
                          <a:latin typeface="Calibri" panose="020F0502020204030204" pitchFamily="34" charset="0"/>
                        </a:rPr>
                        <a:t>5</a:t>
                      </a:r>
                    </a:p>
                  </a:txBody>
                  <a:tcPr marL="9525" marR="9525" marT="9525" marB="0" anchor="ctr"/>
                </a:tc>
                <a:tc>
                  <a:txBody>
                    <a:bodyPr/>
                    <a:lstStyle/>
                    <a:p>
                      <a:pPr algn="l" fontAlgn="ctr"/>
                      <a:r>
                        <a:rPr lang="en-ID" sz="1100" b="0" i="0" u="none" strike="noStrike">
                          <a:solidFill>
                            <a:srgbClr val="000000"/>
                          </a:solidFill>
                          <a:effectLst/>
                          <a:latin typeface="Calibri" panose="020F0502020204030204" pitchFamily="34" charset="0"/>
                        </a:rPr>
                        <a:t>Sertifikat</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50</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1.500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75.000 </a:t>
                      </a:r>
                    </a:p>
                  </a:txBody>
                  <a:tcPr marL="9525" marR="9525" marT="9525" marB="0" anchor="ctr"/>
                </a:tc>
                <a:tc vMerge="1">
                  <a:txBody>
                    <a:bodyPr/>
                    <a:lstStyle/>
                    <a:p>
                      <a:endParaRPr lang="en-ID"/>
                    </a:p>
                  </a:txBody>
                  <a:tcPr/>
                </a:tc>
                <a:extLst>
                  <a:ext uri="{0D108BD9-81ED-4DB2-BD59-A6C34878D82A}">
                    <a16:rowId xmlns:a16="http://schemas.microsoft.com/office/drawing/2014/main" val="611122286"/>
                  </a:ext>
                </a:extLst>
              </a:tr>
              <a:tr h="180441">
                <a:tc>
                  <a:txBody>
                    <a:bodyPr/>
                    <a:lstStyle/>
                    <a:p>
                      <a:pPr algn="ctr" fontAlgn="ctr"/>
                      <a:r>
                        <a:rPr lang="en-ID" sz="1100" b="0" i="0" u="none" strike="noStrike">
                          <a:solidFill>
                            <a:srgbClr val="000000"/>
                          </a:solidFill>
                          <a:effectLst/>
                          <a:latin typeface="Calibri" panose="020F0502020204030204" pitchFamily="34" charset="0"/>
                        </a:rPr>
                        <a:t>6</a:t>
                      </a:r>
                    </a:p>
                  </a:txBody>
                  <a:tcPr marL="9525" marR="9525" marT="9525" marB="0" anchor="ctr"/>
                </a:tc>
                <a:tc>
                  <a:txBody>
                    <a:bodyPr/>
                    <a:lstStyle/>
                    <a:p>
                      <a:pPr algn="l" fontAlgn="ctr"/>
                      <a:r>
                        <a:rPr lang="en-ID" sz="1100" b="0" i="0" u="none" strike="noStrike">
                          <a:solidFill>
                            <a:srgbClr val="000000"/>
                          </a:solidFill>
                          <a:effectLst/>
                          <a:latin typeface="Calibri" panose="020F0502020204030204" pitchFamily="34" charset="0"/>
                        </a:rPr>
                        <a:t>Banner</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150.000 </a:t>
                      </a:r>
                    </a:p>
                  </a:txBody>
                  <a:tcPr marL="9525" marR="9525" marT="9525" marB="0" anchor="ctr"/>
                </a:tc>
                <a:tc>
                  <a:txBody>
                    <a:bodyPr/>
                    <a:lstStyle/>
                    <a:p>
                      <a:pPr algn="ctr" fontAlgn="ctr"/>
                      <a:r>
                        <a:rPr lang="en-ID" sz="1100" b="0" i="0" u="none" strike="noStrike" dirty="0">
                          <a:solidFill>
                            <a:srgbClr val="000000"/>
                          </a:solidFill>
                          <a:effectLst/>
                          <a:latin typeface="Calibri" panose="020F0502020204030204" pitchFamily="34" charset="0"/>
                        </a:rPr>
                        <a:t> Rp          150.000 </a:t>
                      </a:r>
                    </a:p>
                  </a:txBody>
                  <a:tcPr marL="9525" marR="9525" marT="9525" marB="0" anchor="ctr"/>
                </a:tc>
                <a:tc vMerge="1">
                  <a:txBody>
                    <a:bodyPr/>
                    <a:lstStyle/>
                    <a:p>
                      <a:endParaRPr lang="en-ID"/>
                    </a:p>
                  </a:txBody>
                  <a:tcPr/>
                </a:tc>
                <a:extLst>
                  <a:ext uri="{0D108BD9-81ED-4DB2-BD59-A6C34878D82A}">
                    <a16:rowId xmlns:a16="http://schemas.microsoft.com/office/drawing/2014/main" val="652038527"/>
                  </a:ext>
                </a:extLst>
              </a:tr>
            </a:tbl>
          </a:graphicData>
        </a:graphic>
      </p:graphicFrame>
      <p:pic>
        <p:nvPicPr>
          <p:cNvPr id="2" name="Picture 1">
            <a:extLst>
              <a:ext uri="{FF2B5EF4-FFF2-40B4-BE49-F238E27FC236}">
                <a16:creationId xmlns:a16="http://schemas.microsoft.com/office/drawing/2014/main" id="{36A299B2-C904-3A5B-18CC-2C2E565E294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3" name="Picture 2">
            <a:extLst>
              <a:ext uri="{FF2B5EF4-FFF2-40B4-BE49-F238E27FC236}">
                <a16:creationId xmlns:a16="http://schemas.microsoft.com/office/drawing/2014/main" id="{EDA1651D-437C-F7C3-938E-FF9C744460BB}"/>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154285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62D6C98B-9A07-70D5-D30F-1029C9D0DD20}"/>
              </a:ext>
            </a:extLst>
          </p:cNvPr>
          <p:cNvGraphicFramePr>
            <a:graphicFrameLocks noGrp="1"/>
          </p:cNvGraphicFramePr>
          <p:nvPr>
            <p:extLst>
              <p:ext uri="{D42A27DB-BD31-4B8C-83A1-F6EECF244321}">
                <p14:modId xmlns:p14="http://schemas.microsoft.com/office/powerpoint/2010/main" val="1042544758"/>
              </p:ext>
            </p:extLst>
          </p:nvPr>
        </p:nvGraphicFramePr>
        <p:xfrm>
          <a:off x="1199091" y="557411"/>
          <a:ext cx="6745817" cy="2014339"/>
        </p:xfrm>
        <a:graphic>
          <a:graphicData uri="http://schemas.openxmlformats.org/drawingml/2006/table">
            <a:tbl>
              <a:tblPr firstRow="1" firstCol="1" bandRow="1">
                <a:tableStyleId>{3C2FFA5D-87B4-456A-9821-1D502468CF0F}</a:tableStyleId>
              </a:tblPr>
              <a:tblGrid>
                <a:gridCol w="478309">
                  <a:extLst>
                    <a:ext uri="{9D8B030D-6E8A-4147-A177-3AD203B41FA5}">
                      <a16:colId xmlns:a16="http://schemas.microsoft.com/office/drawing/2014/main" val="2166826345"/>
                    </a:ext>
                  </a:extLst>
                </a:gridCol>
                <a:gridCol w="1334562">
                  <a:extLst>
                    <a:ext uri="{9D8B030D-6E8A-4147-A177-3AD203B41FA5}">
                      <a16:colId xmlns:a16="http://schemas.microsoft.com/office/drawing/2014/main" val="87444403"/>
                    </a:ext>
                  </a:extLst>
                </a:gridCol>
                <a:gridCol w="419597">
                  <a:extLst>
                    <a:ext uri="{9D8B030D-6E8A-4147-A177-3AD203B41FA5}">
                      <a16:colId xmlns:a16="http://schemas.microsoft.com/office/drawing/2014/main" val="185790444"/>
                    </a:ext>
                  </a:extLst>
                </a:gridCol>
                <a:gridCol w="537943">
                  <a:extLst>
                    <a:ext uri="{9D8B030D-6E8A-4147-A177-3AD203B41FA5}">
                      <a16:colId xmlns:a16="http://schemas.microsoft.com/office/drawing/2014/main" val="873333816"/>
                    </a:ext>
                  </a:extLst>
                </a:gridCol>
                <a:gridCol w="1452448">
                  <a:extLst>
                    <a:ext uri="{9D8B030D-6E8A-4147-A177-3AD203B41FA5}">
                      <a16:colId xmlns:a16="http://schemas.microsoft.com/office/drawing/2014/main" val="461877943"/>
                    </a:ext>
                  </a:extLst>
                </a:gridCol>
                <a:gridCol w="1371363">
                  <a:extLst>
                    <a:ext uri="{9D8B030D-6E8A-4147-A177-3AD203B41FA5}">
                      <a16:colId xmlns:a16="http://schemas.microsoft.com/office/drawing/2014/main" val="3651792939"/>
                    </a:ext>
                  </a:extLst>
                </a:gridCol>
                <a:gridCol w="1151595">
                  <a:extLst>
                    <a:ext uri="{9D8B030D-6E8A-4147-A177-3AD203B41FA5}">
                      <a16:colId xmlns:a16="http://schemas.microsoft.com/office/drawing/2014/main" val="2721847639"/>
                    </a:ext>
                  </a:extLst>
                </a:gridCol>
              </a:tblGrid>
              <a:tr h="181530">
                <a:tc gridSpan="7">
                  <a:txBody>
                    <a:bodyPr/>
                    <a:lstStyle/>
                    <a:p>
                      <a:pPr marL="0" marR="0" algn="ctr">
                        <a:lnSpc>
                          <a:spcPct val="115000"/>
                        </a:lnSpc>
                        <a:spcBef>
                          <a:spcPts val="0"/>
                        </a:spcBef>
                        <a:spcAft>
                          <a:spcPts val="0"/>
                        </a:spcAft>
                      </a:pPr>
                      <a:r>
                        <a:rPr lang="en-US" sz="1200" kern="0" dirty="0" err="1">
                          <a:solidFill>
                            <a:schemeClr val="tx1"/>
                          </a:solidFill>
                          <a:effectLst/>
                          <a:latin typeface="+mj-lt"/>
                        </a:rPr>
                        <a:t>Perlombaan</a:t>
                      </a:r>
                      <a:r>
                        <a:rPr lang="en-US" sz="1200" kern="0" dirty="0">
                          <a:solidFill>
                            <a:schemeClr val="tx1"/>
                          </a:solidFill>
                          <a:effectLst/>
                          <a:latin typeface="+mj-lt"/>
                        </a:rPr>
                        <a:t> </a:t>
                      </a:r>
                      <a:r>
                        <a:rPr lang="en-US" sz="1200" kern="0" dirty="0" err="1">
                          <a:solidFill>
                            <a:schemeClr val="tx1"/>
                          </a:solidFill>
                          <a:effectLst/>
                          <a:latin typeface="+mj-lt"/>
                        </a:rPr>
                        <a:t>Mahasiswa</a:t>
                      </a:r>
                      <a:r>
                        <a:rPr lang="en-US" sz="1200" kern="0" dirty="0">
                          <a:solidFill>
                            <a:schemeClr val="tx1"/>
                          </a:solidFill>
                          <a:effectLst/>
                          <a:latin typeface="+mj-lt"/>
                        </a:rPr>
                        <a:t> </a:t>
                      </a:r>
                      <a:r>
                        <a:rPr lang="en-US" sz="1200" kern="0" dirty="0" err="1">
                          <a:solidFill>
                            <a:schemeClr val="tx1"/>
                          </a:solidFill>
                          <a:effectLst/>
                          <a:latin typeface="+mj-lt"/>
                        </a:rPr>
                        <a:t>Informatika</a:t>
                      </a:r>
                      <a:r>
                        <a:rPr lang="en-US" sz="1200" kern="0" dirty="0">
                          <a:solidFill>
                            <a:schemeClr val="tx1"/>
                          </a:solidFill>
                          <a:effectLst/>
                          <a:latin typeface="+mj-lt"/>
                        </a:rPr>
                        <a:t> (PMI)</a:t>
                      </a:r>
                      <a:endParaRPr lang="en-US" sz="1200" kern="100" dirty="0">
                        <a:solidFill>
                          <a:schemeClr val="tx1"/>
                        </a:solidFill>
                        <a:effectLst/>
                        <a:latin typeface="+mj-lt"/>
                        <a:ea typeface="Calibri" panose="020F0502020204030204" pitchFamily="34" charset="0"/>
                        <a:cs typeface="Times New Roman" panose="02020603050405020304" pitchFamily="18" charset="0"/>
                      </a:endParaRPr>
                    </a:p>
                  </a:txBody>
                  <a:tcPr marL="50552" marR="50552"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529714889"/>
                  </a:ext>
                </a:extLst>
              </a:tr>
              <a:tr h="273390">
                <a:tc rowSpan="4">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gridSpan="5">
                  <a:txBody>
                    <a:bodyPr/>
                    <a:lstStyle/>
                    <a:p>
                      <a:pPr algn="l" fontAlgn="ctr"/>
                      <a:r>
                        <a:rPr lang="en-ID" sz="1100" b="0" i="0" u="none" strike="noStrike">
                          <a:solidFill>
                            <a:srgbClr val="000000"/>
                          </a:solidFill>
                          <a:effectLst/>
                          <a:latin typeface="Calibri" panose="020F0502020204030204" pitchFamily="34" charset="0"/>
                        </a:rPr>
                        <a:t>Hadiah Perlombaan - Mobile Legend</a:t>
                      </a:r>
                    </a:p>
                  </a:txBody>
                  <a:tcPr marL="9525" marR="9525" marT="9525" marB="0" anchor="ct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rowSpan="7">
                  <a:txBody>
                    <a:bodyPr/>
                    <a:lstStyle/>
                    <a:p>
                      <a:pPr algn="ctr" fontAlgn="ctr"/>
                      <a:r>
                        <a:rPr lang="en-ID" sz="1100" b="0" i="0" u="none" strike="noStrike">
                          <a:solidFill>
                            <a:srgbClr val="000000"/>
                          </a:solidFill>
                          <a:effectLst/>
                          <a:latin typeface="Calibri" panose="020F0502020204030204" pitchFamily="34" charset="0"/>
                        </a:rPr>
                        <a:t> Rp       1.080.500 </a:t>
                      </a:r>
                    </a:p>
                  </a:txBody>
                  <a:tcPr marL="9525" marR="9525" marT="9525" marB="0" anchor="ctr"/>
                </a:tc>
                <a:extLst>
                  <a:ext uri="{0D108BD9-81ED-4DB2-BD59-A6C34878D82A}">
                    <a16:rowId xmlns:a16="http://schemas.microsoft.com/office/drawing/2014/main" val="26504291"/>
                  </a:ext>
                </a:extLst>
              </a:tr>
              <a:tr h="181530">
                <a:tc vMerge="1">
                  <a:txBody>
                    <a:bodyPr/>
                    <a:lstStyle/>
                    <a:p>
                      <a:endParaRPr lang="en-ID"/>
                    </a:p>
                  </a:txBody>
                  <a:tcPr/>
                </a:tc>
                <a:tc>
                  <a:txBody>
                    <a:bodyPr/>
                    <a:lstStyle/>
                    <a:p>
                      <a:pPr algn="l" fontAlgn="ctr"/>
                      <a:r>
                        <a:rPr lang="en-ID" sz="1100" b="0" i="0" u="none" strike="noStrike">
                          <a:solidFill>
                            <a:srgbClr val="000000"/>
                          </a:solidFill>
                          <a:effectLst/>
                          <a:latin typeface="Calibri" panose="020F0502020204030204" pitchFamily="34" charset="0"/>
                        </a:rPr>
                        <a:t>Juara 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Tim</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300.000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300.000 </a:t>
                      </a:r>
                    </a:p>
                  </a:txBody>
                  <a:tcPr marL="9525" marR="9525" marT="9525" marB="0" anchor="ctr"/>
                </a:tc>
                <a:tc vMerge="1">
                  <a:txBody>
                    <a:bodyPr/>
                    <a:lstStyle/>
                    <a:p>
                      <a:endParaRPr lang="en-ID"/>
                    </a:p>
                  </a:txBody>
                  <a:tcPr/>
                </a:tc>
                <a:extLst>
                  <a:ext uri="{0D108BD9-81ED-4DB2-BD59-A6C34878D82A}">
                    <a16:rowId xmlns:a16="http://schemas.microsoft.com/office/drawing/2014/main" val="2593288546"/>
                  </a:ext>
                </a:extLst>
              </a:tr>
              <a:tr h="273390">
                <a:tc vMerge="1">
                  <a:txBody>
                    <a:bodyPr/>
                    <a:lstStyle/>
                    <a:p>
                      <a:endParaRPr lang="en-ID"/>
                    </a:p>
                  </a:txBody>
                  <a:tcPr/>
                </a:tc>
                <a:tc>
                  <a:txBody>
                    <a:bodyPr/>
                    <a:lstStyle/>
                    <a:p>
                      <a:pPr algn="l" fontAlgn="ctr"/>
                      <a:r>
                        <a:rPr lang="en-ID" sz="1100" b="0" i="0" u="none" strike="noStrike">
                          <a:solidFill>
                            <a:srgbClr val="000000"/>
                          </a:solidFill>
                          <a:effectLst/>
                          <a:latin typeface="Calibri" panose="020F0502020204030204" pitchFamily="34" charset="0"/>
                        </a:rPr>
                        <a:t>Juara 2</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Tim</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250.000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250.000 </a:t>
                      </a:r>
                    </a:p>
                  </a:txBody>
                  <a:tcPr marL="9525" marR="9525" marT="9525" marB="0" anchor="ctr"/>
                </a:tc>
                <a:tc vMerge="1">
                  <a:txBody>
                    <a:bodyPr/>
                    <a:lstStyle/>
                    <a:p>
                      <a:endParaRPr lang="en-ID"/>
                    </a:p>
                  </a:txBody>
                  <a:tcPr/>
                </a:tc>
                <a:extLst>
                  <a:ext uri="{0D108BD9-81ED-4DB2-BD59-A6C34878D82A}">
                    <a16:rowId xmlns:a16="http://schemas.microsoft.com/office/drawing/2014/main" val="564159814"/>
                  </a:ext>
                </a:extLst>
              </a:tr>
              <a:tr h="273390">
                <a:tc vMerge="1">
                  <a:txBody>
                    <a:bodyPr/>
                    <a:lstStyle/>
                    <a:p>
                      <a:endParaRPr lang="en-ID"/>
                    </a:p>
                  </a:txBody>
                  <a:tcPr/>
                </a:tc>
                <a:tc>
                  <a:txBody>
                    <a:bodyPr/>
                    <a:lstStyle/>
                    <a:p>
                      <a:pPr algn="l" fontAlgn="ctr"/>
                      <a:r>
                        <a:rPr lang="en-ID" sz="1100" b="0" i="0" u="none" strike="noStrike">
                          <a:solidFill>
                            <a:srgbClr val="000000"/>
                          </a:solidFill>
                          <a:effectLst/>
                          <a:latin typeface="Calibri" panose="020F0502020204030204" pitchFamily="34" charset="0"/>
                        </a:rPr>
                        <a:t>Juara 3</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Tim</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200.000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200.000 </a:t>
                      </a:r>
                    </a:p>
                  </a:txBody>
                  <a:tcPr marL="9525" marR="9525" marT="9525" marB="0" anchor="ctr"/>
                </a:tc>
                <a:tc vMerge="1">
                  <a:txBody>
                    <a:bodyPr/>
                    <a:lstStyle/>
                    <a:p>
                      <a:endParaRPr lang="en-ID"/>
                    </a:p>
                  </a:txBody>
                  <a:tcPr/>
                </a:tc>
                <a:extLst>
                  <a:ext uri="{0D108BD9-81ED-4DB2-BD59-A6C34878D82A}">
                    <a16:rowId xmlns:a16="http://schemas.microsoft.com/office/drawing/2014/main" val="1831532004"/>
                  </a:ext>
                </a:extLst>
              </a:tr>
              <a:tr h="273390">
                <a:tc>
                  <a:txBody>
                    <a:bodyPr/>
                    <a:lstStyle/>
                    <a:p>
                      <a:pPr algn="ctr" fontAlgn="ctr"/>
                      <a:r>
                        <a:rPr lang="en-ID" sz="1100" b="0" i="0" u="none" strike="noStrike">
                          <a:solidFill>
                            <a:srgbClr val="000000"/>
                          </a:solidFill>
                          <a:effectLst/>
                          <a:latin typeface="Calibri" panose="020F0502020204030204" pitchFamily="34" charset="0"/>
                        </a:rPr>
                        <a:t>2</a:t>
                      </a:r>
                    </a:p>
                  </a:txBody>
                  <a:tcPr marL="9525" marR="9525" marT="9525" marB="0" anchor="ctr"/>
                </a:tc>
                <a:tc>
                  <a:txBody>
                    <a:bodyPr/>
                    <a:lstStyle/>
                    <a:p>
                      <a:pPr algn="l" fontAlgn="ctr"/>
                      <a:r>
                        <a:rPr lang="en-ID" sz="1100" b="0" i="0" u="none" strike="noStrike">
                          <a:solidFill>
                            <a:srgbClr val="000000"/>
                          </a:solidFill>
                          <a:effectLst/>
                          <a:latin typeface="Calibri" panose="020F0502020204030204" pitchFamily="34" charset="0"/>
                        </a:rPr>
                        <a:t>Sertifikat</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3</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1.500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4.500 </a:t>
                      </a:r>
                    </a:p>
                  </a:txBody>
                  <a:tcPr marL="9525" marR="9525" marT="9525" marB="0" anchor="ctr"/>
                </a:tc>
                <a:tc vMerge="1">
                  <a:txBody>
                    <a:bodyPr/>
                    <a:lstStyle/>
                    <a:p>
                      <a:endParaRPr lang="en-ID"/>
                    </a:p>
                  </a:txBody>
                  <a:tcPr/>
                </a:tc>
                <a:extLst>
                  <a:ext uri="{0D108BD9-81ED-4DB2-BD59-A6C34878D82A}">
                    <a16:rowId xmlns:a16="http://schemas.microsoft.com/office/drawing/2014/main" val="4249511818"/>
                  </a:ext>
                </a:extLst>
              </a:tr>
              <a:tr h="273390">
                <a:tc>
                  <a:txBody>
                    <a:bodyPr/>
                    <a:lstStyle/>
                    <a:p>
                      <a:pPr algn="ctr" fontAlgn="ctr"/>
                      <a:r>
                        <a:rPr lang="en-ID" sz="1100" b="0" i="0" u="none" strike="noStrike">
                          <a:solidFill>
                            <a:srgbClr val="000000"/>
                          </a:solidFill>
                          <a:effectLst/>
                          <a:latin typeface="Calibri" panose="020F0502020204030204" pitchFamily="34" charset="0"/>
                        </a:rPr>
                        <a:t>3</a:t>
                      </a:r>
                    </a:p>
                  </a:txBody>
                  <a:tcPr marL="9525" marR="9525" marT="9525" marB="0" anchor="ctr"/>
                </a:tc>
                <a:tc>
                  <a:txBody>
                    <a:bodyPr/>
                    <a:lstStyle/>
                    <a:p>
                      <a:pPr algn="l" fontAlgn="ctr"/>
                      <a:r>
                        <a:rPr lang="en-ID" sz="1100" b="0" i="0" u="none" strike="noStrike">
                          <a:solidFill>
                            <a:srgbClr val="000000"/>
                          </a:solidFill>
                          <a:effectLst/>
                          <a:latin typeface="Calibri" panose="020F0502020204030204" pitchFamily="34" charset="0"/>
                        </a:rPr>
                        <a:t>Air Mineral</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8</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Dus</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22.000 </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176.000 </a:t>
                      </a:r>
                    </a:p>
                  </a:txBody>
                  <a:tcPr marL="9525" marR="9525" marT="9525" marB="0" anchor="ctr"/>
                </a:tc>
                <a:tc vMerge="1">
                  <a:txBody>
                    <a:bodyPr/>
                    <a:lstStyle/>
                    <a:p>
                      <a:endParaRPr lang="en-ID"/>
                    </a:p>
                  </a:txBody>
                  <a:tcPr/>
                </a:tc>
                <a:extLst>
                  <a:ext uri="{0D108BD9-81ED-4DB2-BD59-A6C34878D82A}">
                    <a16:rowId xmlns:a16="http://schemas.microsoft.com/office/drawing/2014/main" val="1132414353"/>
                  </a:ext>
                </a:extLst>
              </a:tr>
              <a:tr h="273390">
                <a:tc>
                  <a:txBody>
                    <a:bodyPr/>
                    <a:lstStyle/>
                    <a:p>
                      <a:pPr algn="ctr" fontAlgn="ctr"/>
                      <a:r>
                        <a:rPr lang="en-ID" sz="1100" b="0" i="0" u="none" strike="noStrike">
                          <a:solidFill>
                            <a:srgbClr val="000000"/>
                          </a:solidFill>
                          <a:effectLst/>
                          <a:latin typeface="Calibri" panose="020F0502020204030204" pitchFamily="34" charset="0"/>
                        </a:rPr>
                        <a:t>4</a:t>
                      </a:r>
                    </a:p>
                  </a:txBody>
                  <a:tcPr marL="9525" marR="9525" marT="9525" marB="0" anchor="ctr"/>
                </a:tc>
                <a:tc>
                  <a:txBody>
                    <a:bodyPr/>
                    <a:lstStyle/>
                    <a:p>
                      <a:pPr algn="l" fontAlgn="ctr"/>
                      <a:r>
                        <a:rPr lang="en-ID" sz="1100" b="0" i="0" u="none" strike="noStrike">
                          <a:solidFill>
                            <a:srgbClr val="000000"/>
                          </a:solidFill>
                          <a:effectLst/>
                          <a:latin typeface="Calibri" panose="020F0502020204030204" pitchFamily="34" charset="0"/>
                        </a:rPr>
                        <a:t>Banner</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100" b="0" i="0" u="none" strike="noStrike">
                          <a:solidFill>
                            <a:srgbClr val="000000"/>
                          </a:solidFill>
                          <a:effectLst/>
                          <a:latin typeface="Calibri" panose="020F0502020204030204" pitchFamily="34" charset="0"/>
                        </a:rPr>
                        <a:t> Rp            150.000 </a:t>
                      </a:r>
                    </a:p>
                  </a:txBody>
                  <a:tcPr marL="9525" marR="9525" marT="9525" marB="0" anchor="ctr"/>
                </a:tc>
                <a:tc>
                  <a:txBody>
                    <a:bodyPr/>
                    <a:lstStyle/>
                    <a:p>
                      <a:pPr algn="ctr" fontAlgn="ctr"/>
                      <a:r>
                        <a:rPr lang="en-ID" sz="1100" b="0" i="0" u="none" strike="noStrike" dirty="0">
                          <a:solidFill>
                            <a:srgbClr val="000000"/>
                          </a:solidFill>
                          <a:effectLst/>
                          <a:latin typeface="Calibri" panose="020F0502020204030204" pitchFamily="34" charset="0"/>
                        </a:rPr>
                        <a:t> Rp          150.000 </a:t>
                      </a:r>
                    </a:p>
                  </a:txBody>
                  <a:tcPr marL="9525" marR="9525" marT="9525" marB="0" anchor="ctr"/>
                </a:tc>
                <a:tc vMerge="1">
                  <a:txBody>
                    <a:bodyPr/>
                    <a:lstStyle/>
                    <a:p>
                      <a:endParaRPr lang="en-ID"/>
                    </a:p>
                  </a:txBody>
                  <a:tcPr/>
                </a:tc>
                <a:extLst>
                  <a:ext uri="{0D108BD9-81ED-4DB2-BD59-A6C34878D82A}">
                    <a16:rowId xmlns:a16="http://schemas.microsoft.com/office/drawing/2014/main" val="2773007070"/>
                  </a:ext>
                </a:extLst>
              </a:tr>
            </a:tbl>
          </a:graphicData>
        </a:graphic>
      </p:graphicFrame>
      <p:pic>
        <p:nvPicPr>
          <p:cNvPr id="2" name="Picture 1">
            <a:extLst>
              <a:ext uri="{FF2B5EF4-FFF2-40B4-BE49-F238E27FC236}">
                <a16:creationId xmlns:a16="http://schemas.microsoft.com/office/drawing/2014/main" id="{7928D1F0-E9EE-E1A0-B409-83E6069F267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3" name="Picture 2">
            <a:extLst>
              <a:ext uri="{FF2B5EF4-FFF2-40B4-BE49-F238E27FC236}">
                <a16:creationId xmlns:a16="http://schemas.microsoft.com/office/drawing/2014/main" id="{956E8CA8-5428-9BDF-0194-49CDB7E347FF}"/>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2747601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35FBF4F4-A3C5-BA2C-9299-CFA18BD02B9E}"/>
              </a:ext>
            </a:extLst>
          </p:cNvPr>
          <p:cNvGraphicFramePr>
            <a:graphicFrameLocks noGrp="1"/>
          </p:cNvGraphicFramePr>
          <p:nvPr>
            <p:extLst>
              <p:ext uri="{D42A27DB-BD31-4B8C-83A1-F6EECF244321}">
                <p14:modId xmlns:p14="http://schemas.microsoft.com/office/powerpoint/2010/main" val="4063958930"/>
              </p:ext>
            </p:extLst>
          </p:nvPr>
        </p:nvGraphicFramePr>
        <p:xfrm>
          <a:off x="475007" y="391884"/>
          <a:ext cx="7184045" cy="3914276"/>
        </p:xfrm>
        <a:graphic>
          <a:graphicData uri="http://schemas.openxmlformats.org/drawingml/2006/table">
            <a:tbl>
              <a:tblPr firstRow="1" firstCol="1" bandRow="1">
                <a:tableStyleId>{3C2FFA5D-87B4-456A-9821-1D502468CF0F}</a:tableStyleId>
              </a:tblPr>
              <a:tblGrid>
                <a:gridCol w="535480">
                  <a:extLst>
                    <a:ext uri="{9D8B030D-6E8A-4147-A177-3AD203B41FA5}">
                      <a16:colId xmlns:a16="http://schemas.microsoft.com/office/drawing/2014/main" val="130650786"/>
                    </a:ext>
                  </a:extLst>
                </a:gridCol>
                <a:gridCol w="1310516">
                  <a:extLst>
                    <a:ext uri="{9D8B030D-6E8A-4147-A177-3AD203B41FA5}">
                      <a16:colId xmlns:a16="http://schemas.microsoft.com/office/drawing/2014/main" val="4110238071"/>
                    </a:ext>
                  </a:extLst>
                </a:gridCol>
                <a:gridCol w="521389">
                  <a:extLst>
                    <a:ext uri="{9D8B030D-6E8A-4147-A177-3AD203B41FA5}">
                      <a16:colId xmlns:a16="http://schemas.microsoft.com/office/drawing/2014/main" val="2924136879"/>
                    </a:ext>
                  </a:extLst>
                </a:gridCol>
                <a:gridCol w="620031">
                  <a:extLst>
                    <a:ext uri="{9D8B030D-6E8A-4147-A177-3AD203B41FA5}">
                      <a16:colId xmlns:a16="http://schemas.microsoft.com/office/drawing/2014/main" val="2333062553"/>
                    </a:ext>
                  </a:extLst>
                </a:gridCol>
                <a:gridCol w="1437341">
                  <a:extLst>
                    <a:ext uri="{9D8B030D-6E8A-4147-A177-3AD203B41FA5}">
                      <a16:colId xmlns:a16="http://schemas.microsoft.com/office/drawing/2014/main" val="187407398"/>
                    </a:ext>
                  </a:extLst>
                </a:gridCol>
                <a:gridCol w="1532882">
                  <a:extLst>
                    <a:ext uri="{9D8B030D-6E8A-4147-A177-3AD203B41FA5}">
                      <a16:colId xmlns:a16="http://schemas.microsoft.com/office/drawing/2014/main" val="2034874403"/>
                    </a:ext>
                  </a:extLst>
                </a:gridCol>
                <a:gridCol w="1226406">
                  <a:extLst>
                    <a:ext uri="{9D8B030D-6E8A-4147-A177-3AD203B41FA5}">
                      <a16:colId xmlns:a16="http://schemas.microsoft.com/office/drawing/2014/main" val="4123168036"/>
                    </a:ext>
                  </a:extLst>
                </a:gridCol>
              </a:tblGrid>
              <a:tr h="198521">
                <a:tc gridSpan="7">
                  <a:txBody>
                    <a:bodyPr/>
                    <a:lstStyle/>
                    <a:p>
                      <a:pPr marL="0" marR="0" algn="ctr">
                        <a:lnSpc>
                          <a:spcPct val="115000"/>
                        </a:lnSpc>
                        <a:spcBef>
                          <a:spcPts val="0"/>
                        </a:spcBef>
                        <a:spcAft>
                          <a:spcPts val="0"/>
                        </a:spcAft>
                      </a:pPr>
                      <a:r>
                        <a:rPr lang="en-US" sz="1200" kern="0">
                          <a:solidFill>
                            <a:schemeClr val="tx1"/>
                          </a:solidFill>
                          <a:effectLst/>
                        </a:rPr>
                        <a:t>Inagurasi</a:t>
                      </a:r>
                      <a:endParaRPr lang="en-US" sz="1200" kern="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197481762"/>
                  </a:ext>
                </a:extLst>
              </a:tr>
              <a:tr h="198521">
                <a:tc gridSpan="6">
                  <a:txBody>
                    <a:bodyPr/>
                    <a:lstStyle/>
                    <a:p>
                      <a:pPr marL="0" marR="0" algn="ctr">
                        <a:lnSpc>
                          <a:spcPct val="115000"/>
                        </a:lnSpc>
                        <a:spcBef>
                          <a:spcPts val="0"/>
                        </a:spcBef>
                        <a:spcAft>
                          <a:spcPts val="0"/>
                        </a:spcAft>
                      </a:pPr>
                      <a:r>
                        <a:rPr lang="en-US" sz="1200" kern="0">
                          <a:solidFill>
                            <a:schemeClr val="accent2"/>
                          </a:solidFill>
                          <a:effectLst/>
                        </a:rPr>
                        <a:t>Konsumsi</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nSpc>
                          <a:spcPct val="107000"/>
                        </a:lnSpc>
                      </a:pPr>
                      <a:endParaRPr lang="en-US" sz="1200" kern="100">
                        <a:solidFill>
                          <a:schemeClr val="accent2"/>
                        </a:solidFill>
                        <a:effectLst/>
                        <a:latin typeface="Calibri" panose="020F0502020204030204" pitchFamily="34" charset="0"/>
                        <a:cs typeface="Times New Roman" panose="02020603050405020304" pitchFamily="18" charset="0"/>
                      </a:endParaRPr>
                    </a:p>
                  </a:txBody>
                  <a:tcPr marL="63100" marR="63100" marT="0" marB="0" anchor="ctr"/>
                </a:tc>
                <a:extLst>
                  <a:ext uri="{0D108BD9-81ED-4DB2-BD59-A6C34878D82A}">
                    <a16:rowId xmlns:a16="http://schemas.microsoft.com/office/drawing/2014/main" val="3401448956"/>
                  </a:ext>
                </a:extLst>
              </a:tr>
              <a:tr h="198521">
                <a:tc rowSpan="5">
                  <a:txBody>
                    <a:bodyPr/>
                    <a:lstStyle/>
                    <a:p>
                      <a:pPr marL="0" marR="0" algn="ctr">
                        <a:lnSpc>
                          <a:spcPct val="115000"/>
                        </a:lnSpc>
                        <a:spcBef>
                          <a:spcPts val="0"/>
                        </a:spcBef>
                        <a:spcAft>
                          <a:spcPts val="0"/>
                        </a:spcAft>
                      </a:pPr>
                      <a:r>
                        <a:rPr lang="en-US" sz="1200" kern="0">
                          <a:solidFill>
                            <a:schemeClr val="accent2"/>
                          </a:solidFill>
                          <a:effectLst/>
                        </a:rPr>
                        <a:t>1</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ctr">
                        <a:lnSpc>
                          <a:spcPct val="115000"/>
                        </a:lnSpc>
                        <a:spcBef>
                          <a:spcPts val="0"/>
                        </a:spcBef>
                        <a:spcAft>
                          <a:spcPts val="0"/>
                        </a:spcAft>
                      </a:pPr>
                      <a:r>
                        <a:rPr lang="en-US" sz="1200" kern="0">
                          <a:solidFill>
                            <a:schemeClr val="accent2"/>
                          </a:solidFill>
                          <a:effectLst/>
                        </a:rPr>
                        <a:t>Nasi Box</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ctr">
                        <a:lnSpc>
                          <a:spcPct val="115000"/>
                        </a:lnSpc>
                        <a:spcBef>
                          <a:spcPts val="0"/>
                        </a:spcBef>
                        <a:spcAft>
                          <a:spcPts val="0"/>
                        </a:spcAft>
                      </a:pPr>
                      <a:r>
                        <a:rPr lang="en-US" sz="1200" kern="0">
                          <a:solidFill>
                            <a:schemeClr val="accent2"/>
                          </a:solidFill>
                          <a:effectLst/>
                        </a:rPr>
                        <a:t>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ctr">
                        <a:lnSpc>
                          <a:spcPct val="115000"/>
                        </a:lnSpc>
                        <a:spcBef>
                          <a:spcPts val="0"/>
                        </a:spcBef>
                        <a:spcAft>
                          <a:spcPts val="0"/>
                        </a:spcAft>
                      </a:pPr>
                      <a:r>
                        <a:rPr lang="en-US" sz="1200" kern="0">
                          <a:solidFill>
                            <a:schemeClr val="accent2"/>
                          </a:solidFill>
                          <a:effectLst/>
                        </a:rPr>
                        <a:t>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ctr">
                        <a:lnSpc>
                          <a:spcPct val="115000"/>
                        </a:lnSpc>
                        <a:spcBef>
                          <a:spcPts val="0"/>
                        </a:spcBef>
                        <a:spcAft>
                          <a:spcPts val="0"/>
                        </a:spcAft>
                      </a:pPr>
                      <a:r>
                        <a:rPr lang="en-US" sz="1200" kern="0">
                          <a:solidFill>
                            <a:schemeClr val="accent2"/>
                          </a:solidFill>
                          <a:effectLst/>
                        </a:rPr>
                        <a:t>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ctr">
                        <a:lnSpc>
                          <a:spcPct val="115000"/>
                        </a:lnSpc>
                        <a:spcBef>
                          <a:spcPts val="0"/>
                        </a:spcBef>
                        <a:spcAft>
                          <a:spcPts val="0"/>
                        </a:spcAft>
                      </a:pPr>
                      <a:r>
                        <a:rPr lang="en-US" sz="1200" kern="0">
                          <a:solidFill>
                            <a:schemeClr val="accent2"/>
                          </a:solidFill>
                          <a:effectLst/>
                        </a:rPr>
                        <a:t>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rowSpan="10">
                  <a:txBody>
                    <a:bodyPr/>
                    <a:lstStyle/>
                    <a:p>
                      <a:pPr marL="0" marR="0" algn="ctr">
                        <a:lnSpc>
                          <a:spcPct val="115000"/>
                        </a:lnSpc>
                        <a:spcBef>
                          <a:spcPts val="0"/>
                        </a:spcBef>
                        <a:spcAft>
                          <a:spcPts val="0"/>
                        </a:spcAft>
                      </a:pPr>
                      <a:r>
                        <a:rPr lang="en-US" sz="1200" kern="0" dirty="0">
                          <a:solidFill>
                            <a:schemeClr val="accent2"/>
                          </a:solidFill>
                          <a:effectLst/>
                        </a:rPr>
                        <a:t>Rp 172,396,000</a:t>
                      </a:r>
                      <a:endParaRPr lang="en-US" sz="12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extLst>
                  <a:ext uri="{0D108BD9-81ED-4DB2-BD59-A6C34878D82A}">
                    <a16:rowId xmlns:a16="http://schemas.microsoft.com/office/drawing/2014/main" val="2402337619"/>
                  </a:ext>
                </a:extLst>
              </a:tr>
              <a:tr h="390024">
                <a:tc vMerge="1">
                  <a:txBody>
                    <a:bodyPr/>
                    <a:lstStyle/>
                    <a:p>
                      <a:endParaRPr lang="en-US"/>
                    </a:p>
                  </a:txBody>
                  <a:tcPr/>
                </a:tc>
                <a:tc>
                  <a:txBody>
                    <a:bodyPr/>
                    <a:lstStyle/>
                    <a:p>
                      <a:r>
                        <a:rPr lang="en-US" sz="1200" kern="0">
                          <a:solidFill>
                            <a:schemeClr val="accent2"/>
                          </a:solidFill>
                          <a:effectLst/>
                        </a:rPr>
                        <a:t>Panitia</a:t>
                      </a:r>
                      <a:endParaRPr lang="en-US" sz="2000">
                        <a:solidFill>
                          <a:schemeClr val="accent2"/>
                        </a:solidFill>
                      </a:endParaRPr>
                    </a:p>
                  </a:txBody>
                  <a:tcPr marL="63100" marR="63100" marT="0" marB="0" anchor="ctr"/>
                </a:tc>
                <a:tc>
                  <a:txBody>
                    <a:bodyPr/>
                    <a:lstStyle/>
                    <a:p>
                      <a:pPr algn="ctr"/>
                      <a:r>
                        <a:rPr lang="en-US" sz="1200" kern="0" dirty="0">
                          <a:solidFill>
                            <a:schemeClr val="accent2"/>
                          </a:solidFill>
                          <a:effectLst/>
                        </a:rPr>
                        <a:t>100</a:t>
                      </a:r>
                      <a:endParaRPr lang="en-US" sz="2000" dirty="0">
                        <a:solidFill>
                          <a:schemeClr val="accent2"/>
                        </a:solidFill>
                      </a:endParaRPr>
                    </a:p>
                  </a:txBody>
                  <a:tcPr marL="63100" marR="63100" marT="0" marB="0" anchor="ctr"/>
                </a:tc>
                <a:tc>
                  <a:txBody>
                    <a:bodyPr/>
                    <a:lstStyle/>
                    <a:p>
                      <a:r>
                        <a:rPr lang="en-US" sz="1200" kern="0">
                          <a:solidFill>
                            <a:schemeClr val="accent2"/>
                          </a:solidFill>
                          <a:effectLst/>
                        </a:rPr>
                        <a:t>Box</a:t>
                      </a:r>
                      <a:endParaRPr lang="en-US" sz="2000">
                        <a:solidFill>
                          <a:schemeClr val="accent2"/>
                        </a:solidFill>
                      </a:endParaRPr>
                    </a:p>
                  </a:txBody>
                  <a:tcPr marL="63100" marR="63100" marT="0" marB="0" anchor="ctr"/>
                </a:tc>
                <a:tc>
                  <a:txBody>
                    <a:bodyPr/>
                    <a:lstStyle/>
                    <a:p>
                      <a:r>
                        <a:rPr lang="en-US" sz="1200" kern="0">
                          <a:solidFill>
                            <a:schemeClr val="accent2"/>
                          </a:solidFill>
                          <a:effectLst/>
                        </a:rPr>
                        <a:t> Rp           15,000 </a:t>
                      </a:r>
                      <a:endParaRPr lang="en-US" sz="2000">
                        <a:solidFill>
                          <a:schemeClr val="accent2"/>
                        </a:solidFill>
                      </a:endParaRPr>
                    </a:p>
                  </a:txBody>
                  <a:tcPr marL="63100" marR="63100" marT="0" marB="0" anchor="ctr"/>
                </a:tc>
                <a:tc>
                  <a:txBody>
                    <a:bodyPr/>
                    <a:lstStyle/>
                    <a:p>
                      <a:r>
                        <a:rPr lang="en-US" sz="1200" kern="0">
                          <a:solidFill>
                            <a:schemeClr val="accent2"/>
                          </a:solidFill>
                          <a:effectLst/>
                        </a:rPr>
                        <a:t> Rp    1,500,000 </a:t>
                      </a:r>
                      <a:endParaRPr lang="en-US" sz="2000">
                        <a:solidFill>
                          <a:schemeClr val="accent2"/>
                        </a:solidFill>
                      </a:endParaRPr>
                    </a:p>
                  </a:txBody>
                  <a:tcPr marL="63100" marR="63100" marT="0" marB="0" anchor="ctr"/>
                </a:tc>
                <a:tc vMerge="1">
                  <a:txBody>
                    <a:bodyPr/>
                    <a:lstStyle/>
                    <a:p>
                      <a:endParaRPr lang="en-US"/>
                    </a:p>
                  </a:txBody>
                  <a:tcPr/>
                </a:tc>
                <a:extLst>
                  <a:ext uri="{0D108BD9-81ED-4DB2-BD59-A6C34878D82A}">
                    <a16:rowId xmlns:a16="http://schemas.microsoft.com/office/drawing/2014/main" val="3737658059"/>
                  </a:ext>
                </a:extLst>
              </a:tr>
              <a:tr h="390024">
                <a:tc vMerge="1">
                  <a:txBody>
                    <a:bodyPr/>
                    <a:lstStyle/>
                    <a:p>
                      <a:endParaRPr lang="en-US"/>
                    </a:p>
                  </a:txBody>
                  <a:tcPr/>
                </a:tc>
                <a:tc>
                  <a:txBody>
                    <a:bodyPr/>
                    <a:lstStyle/>
                    <a:p>
                      <a:r>
                        <a:rPr lang="en-US" sz="1200" kern="0" dirty="0">
                          <a:solidFill>
                            <a:schemeClr val="accent2"/>
                          </a:solidFill>
                          <a:effectLst/>
                        </a:rPr>
                        <a:t>PMI</a:t>
                      </a:r>
                      <a:endParaRPr lang="en-US" sz="2000" dirty="0">
                        <a:solidFill>
                          <a:schemeClr val="accent2"/>
                        </a:solidFill>
                      </a:endParaRPr>
                    </a:p>
                  </a:txBody>
                  <a:tcPr marL="63100" marR="63100" marT="0" marB="0" anchor="ctr"/>
                </a:tc>
                <a:tc>
                  <a:txBody>
                    <a:bodyPr/>
                    <a:lstStyle/>
                    <a:p>
                      <a:pPr algn="ctr"/>
                      <a:r>
                        <a:rPr lang="en-US" sz="1200" kern="0" dirty="0">
                          <a:solidFill>
                            <a:schemeClr val="accent2"/>
                          </a:solidFill>
                          <a:effectLst/>
                        </a:rPr>
                        <a:t>10</a:t>
                      </a:r>
                      <a:endParaRPr lang="en-US" sz="2000" dirty="0">
                        <a:solidFill>
                          <a:schemeClr val="accent2"/>
                        </a:solidFill>
                      </a:endParaRPr>
                    </a:p>
                  </a:txBody>
                  <a:tcPr marL="63100" marR="63100" marT="0" marB="0" anchor="ctr"/>
                </a:tc>
                <a:tc>
                  <a:txBody>
                    <a:bodyPr/>
                    <a:lstStyle/>
                    <a:p>
                      <a:r>
                        <a:rPr lang="en-US" sz="1200" kern="0">
                          <a:solidFill>
                            <a:schemeClr val="accent2"/>
                          </a:solidFill>
                          <a:effectLst/>
                        </a:rPr>
                        <a:t>Box</a:t>
                      </a:r>
                      <a:endParaRPr lang="en-US" sz="2000">
                        <a:solidFill>
                          <a:schemeClr val="accent2"/>
                        </a:solidFill>
                      </a:endParaRPr>
                    </a:p>
                  </a:txBody>
                  <a:tcPr marL="63100" marR="63100" marT="0" marB="0" anchor="ctr"/>
                </a:tc>
                <a:tc>
                  <a:txBody>
                    <a:bodyPr/>
                    <a:lstStyle/>
                    <a:p>
                      <a:r>
                        <a:rPr lang="en-US" sz="1200" kern="0">
                          <a:solidFill>
                            <a:schemeClr val="accent2"/>
                          </a:solidFill>
                          <a:effectLst/>
                        </a:rPr>
                        <a:t> Rp           15,000 </a:t>
                      </a:r>
                      <a:endParaRPr lang="en-US" sz="2000">
                        <a:solidFill>
                          <a:schemeClr val="accent2"/>
                        </a:solidFill>
                      </a:endParaRPr>
                    </a:p>
                  </a:txBody>
                  <a:tcPr marL="63100" marR="63100" marT="0" marB="0" anchor="ctr"/>
                </a:tc>
                <a:tc>
                  <a:txBody>
                    <a:bodyPr/>
                    <a:lstStyle/>
                    <a:p>
                      <a:r>
                        <a:rPr lang="en-US" sz="1200" kern="0">
                          <a:solidFill>
                            <a:schemeClr val="accent2"/>
                          </a:solidFill>
                          <a:effectLst/>
                        </a:rPr>
                        <a:t> Rp       150,000 </a:t>
                      </a:r>
                      <a:endParaRPr lang="en-US" sz="2000">
                        <a:solidFill>
                          <a:schemeClr val="accent2"/>
                        </a:solidFill>
                      </a:endParaRPr>
                    </a:p>
                  </a:txBody>
                  <a:tcPr marL="63100" marR="63100" marT="0" marB="0" anchor="ctr"/>
                </a:tc>
                <a:tc vMerge="1">
                  <a:txBody>
                    <a:bodyPr/>
                    <a:lstStyle/>
                    <a:p>
                      <a:endParaRPr lang="en-US"/>
                    </a:p>
                  </a:txBody>
                  <a:tcPr/>
                </a:tc>
                <a:extLst>
                  <a:ext uri="{0D108BD9-81ED-4DB2-BD59-A6C34878D82A}">
                    <a16:rowId xmlns:a16="http://schemas.microsoft.com/office/drawing/2014/main" val="1422570885"/>
                  </a:ext>
                </a:extLst>
              </a:tr>
              <a:tr h="390024">
                <a:tc vMerge="1">
                  <a:txBody>
                    <a:bodyPr/>
                    <a:lstStyle/>
                    <a:p>
                      <a:endParaRPr lang="en-US"/>
                    </a:p>
                  </a:txBody>
                  <a:tcPr/>
                </a:tc>
                <a:tc>
                  <a:txBody>
                    <a:bodyPr/>
                    <a:lstStyle/>
                    <a:p>
                      <a:r>
                        <a:rPr lang="en-US" sz="1200" kern="0">
                          <a:solidFill>
                            <a:schemeClr val="accent2"/>
                          </a:solidFill>
                          <a:effectLst/>
                        </a:rPr>
                        <a:t>Keamanan</a:t>
                      </a:r>
                      <a:endParaRPr lang="en-US" sz="2000">
                        <a:solidFill>
                          <a:schemeClr val="accent2"/>
                        </a:solidFill>
                      </a:endParaRPr>
                    </a:p>
                  </a:txBody>
                  <a:tcPr marL="63100" marR="63100" marT="0" marB="0" anchor="ctr"/>
                </a:tc>
                <a:tc>
                  <a:txBody>
                    <a:bodyPr/>
                    <a:lstStyle/>
                    <a:p>
                      <a:pPr algn="ctr"/>
                      <a:r>
                        <a:rPr lang="en-US" sz="1200" kern="0" dirty="0">
                          <a:solidFill>
                            <a:schemeClr val="accent2"/>
                          </a:solidFill>
                          <a:effectLst/>
                        </a:rPr>
                        <a:t>10</a:t>
                      </a:r>
                      <a:endParaRPr lang="en-US" sz="2000" dirty="0">
                        <a:solidFill>
                          <a:schemeClr val="accent2"/>
                        </a:solidFill>
                      </a:endParaRPr>
                    </a:p>
                  </a:txBody>
                  <a:tcPr marL="63100" marR="63100" marT="0" marB="0" anchor="ctr"/>
                </a:tc>
                <a:tc>
                  <a:txBody>
                    <a:bodyPr/>
                    <a:lstStyle/>
                    <a:p>
                      <a:r>
                        <a:rPr lang="en-US" sz="1200" kern="0">
                          <a:solidFill>
                            <a:schemeClr val="accent2"/>
                          </a:solidFill>
                          <a:effectLst/>
                        </a:rPr>
                        <a:t>Box</a:t>
                      </a:r>
                      <a:endParaRPr lang="en-US" sz="2000">
                        <a:solidFill>
                          <a:schemeClr val="accent2"/>
                        </a:solidFill>
                      </a:endParaRPr>
                    </a:p>
                  </a:txBody>
                  <a:tcPr marL="63100" marR="63100" marT="0" marB="0" anchor="ctr"/>
                </a:tc>
                <a:tc>
                  <a:txBody>
                    <a:bodyPr/>
                    <a:lstStyle/>
                    <a:p>
                      <a:r>
                        <a:rPr lang="en-US" sz="1200" kern="0">
                          <a:solidFill>
                            <a:schemeClr val="accent2"/>
                          </a:solidFill>
                          <a:effectLst/>
                        </a:rPr>
                        <a:t> Rp           15,000 </a:t>
                      </a:r>
                      <a:endParaRPr lang="en-US" sz="2000">
                        <a:solidFill>
                          <a:schemeClr val="accent2"/>
                        </a:solidFill>
                      </a:endParaRPr>
                    </a:p>
                  </a:txBody>
                  <a:tcPr marL="63100" marR="63100" marT="0" marB="0" anchor="ctr"/>
                </a:tc>
                <a:tc>
                  <a:txBody>
                    <a:bodyPr/>
                    <a:lstStyle/>
                    <a:p>
                      <a:r>
                        <a:rPr lang="en-US" sz="1200" kern="0">
                          <a:solidFill>
                            <a:schemeClr val="accent2"/>
                          </a:solidFill>
                          <a:effectLst/>
                        </a:rPr>
                        <a:t> Rp       150,000 </a:t>
                      </a:r>
                      <a:endParaRPr lang="en-US" sz="2000">
                        <a:solidFill>
                          <a:schemeClr val="accent2"/>
                        </a:solidFill>
                      </a:endParaRPr>
                    </a:p>
                  </a:txBody>
                  <a:tcPr marL="63100" marR="63100" marT="0" marB="0" anchor="ctr"/>
                </a:tc>
                <a:tc vMerge="1">
                  <a:txBody>
                    <a:bodyPr/>
                    <a:lstStyle/>
                    <a:p>
                      <a:endParaRPr lang="en-US"/>
                    </a:p>
                  </a:txBody>
                  <a:tcPr/>
                </a:tc>
                <a:extLst>
                  <a:ext uri="{0D108BD9-81ED-4DB2-BD59-A6C34878D82A}">
                    <a16:rowId xmlns:a16="http://schemas.microsoft.com/office/drawing/2014/main" val="294992261"/>
                  </a:ext>
                </a:extLst>
              </a:tr>
              <a:tr h="390024">
                <a:tc vMerge="1">
                  <a:txBody>
                    <a:bodyPr/>
                    <a:lstStyle/>
                    <a:p>
                      <a:endParaRPr lang="en-US"/>
                    </a:p>
                  </a:txBody>
                  <a:tcPr/>
                </a:tc>
                <a:tc>
                  <a:txBody>
                    <a:bodyPr/>
                    <a:lstStyle/>
                    <a:p>
                      <a:r>
                        <a:rPr lang="en-US" sz="1200" kern="0">
                          <a:solidFill>
                            <a:schemeClr val="accent2"/>
                          </a:solidFill>
                          <a:effectLst/>
                        </a:rPr>
                        <a:t>Kebersihan</a:t>
                      </a:r>
                      <a:endParaRPr lang="en-US" sz="2000">
                        <a:solidFill>
                          <a:schemeClr val="accent2"/>
                        </a:solidFill>
                      </a:endParaRPr>
                    </a:p>
                  </a:txBody>
                  <a:tcPr marL="63100" marR="63100" marT="0" marB="0" anchor="ctr"/>
                </a:tc>
                <a:tc>
                  <a:txBody>
                    <a:bodyPr/>
                    <a:lstStyle/>
                    <a:p>
                      <a:pPr algn="ctr"/>
                      <a:r>
                        <a:rPr lang="en-US" sz="1200" kern="0" dirty="0">
                          <a:solidFill>
                            <a:schemeClr val="accent2"/>
                          </a:solidFill>
                          <a:effectLst/>
                        </a:rPr>
                        <a:t>5</a:t>
                      </a:r>
                      <a:endParaRPr lang="en-US" sz="2000" dirty="0">
                        <a:solidFill>
                          <a:schemeClr val="accent2"/>
                        </a:solidFill>
                      </a:endParaRPr>
                    </a:p>
                  </a:txBody>
                  <a:tcPr marL="63100" marR="63100" marT="0" marB="0" anchor="ctr"/>
                </a:tc>
                <a:tc>
                  <a:txBody>
                    <a:bodyPr/>
                    <a:lstStyle/>
                    <a:p>
                      <a:r>
                        <a:rPr lang="en-US" sz="1200" kern="0">
                          <a:solidFill>
                            <a:schemeClr val="accent2"/>
                          </a:solidFill>
                          <a:effectLst/>
                        </a:rPr>
                        <a:t>Box</a:t>
                      </a:r>
                      <a:endParaRPr lang="en-US" sz="2000">
                        <a:solidFill>
                          <a:schemeClr val="accent2"/>
                        </a:solidFill>
                      </a:endParaRPr>
                    </a:p>
                  </a:txBody>
                  <a:tcPr marL="63100" marR="63100" marT="0" marB="0" anchor="ctr"/>
                </a:tc>
                <a:tc>
                  <a:txBody>
                    <a:bodyPr/>
                    <a:lstStyle/>
                    <a:p>
                      <a:r>
                        <a:rPr lang="en-US" sz="1200" kern="0">
                          <a:solidFill>
                            <a:schemeClr val="accent2"/>
                          </a:solidFill>
                          <a:effectLst/>
                        </a:rPr>
                        <a:t> Rp           15,000 </a:t>
                      </a:r>
                      <a:endParaRPr lang="en-US" sz="2000">
                        <a:solidFill>
                          <a:schemeClr val="accent2"/>
                        </a:solidFill>
                      </a:endParaRPr>
                    </a:p>
                  </a:txBody>
                  <a:tcPr marL="63100" marR="63100" marT="0" marB="0" anchor="ctr"/>
                </a:tc>
                <a:tc>
                  <a:txBody>
                    <a:bodyPr/>
                    <a:lstStyle/>
                    <a:p>
                      <a:r>
                        <a:rPr lang="en-US" sz="1200" kern="0">
                          <a:solidFill>
                            <a:schemeClr val="accent2"/>
                          </a:solidFill>
                          <a:effectLst/>
                        </a:rPr>
                        <a:t> Rp          75,000 </a:t>
                      </a:r>
                      <a:endParaRPr lang="en-US" sz="2000">
                        <a:solidFill>
                          <a:schemeClr val="accent2"/>
                        </a:solidFill>
                      </a:endParaRPr>
                    </a:p>
                  </a:txBody>
                  <a:tcPr marL="63100" marR="63100" marT="0" marB="0" anchor="ctr"/>
                </a:tc>
                <a:tc vMerge="1">
                  <a:txBody>
                    <a:bodyPr/>
                    <a:lstStyle/>
                    <a:p>
                      <a:endParaRPr lang="en-US"/>
                    </a:p>
                  </a:txBody>
                  <a:tcPr/>
                </a:tc>
                <a:extLst>
                  <a:ext uri="{0D108BD9-81ED-4DB2-BD59-A6C34878D82A}">
                    <a16:rowId xmlns:a16="http://schemas.microsoft.com/office/drawing/2014/main" val="3415126449"/>
                  </a:ext>
                </a:extLst>
              </a:tr>
              <a:tr h="390024">
                <a:tc>
                  <a:txBody>
                    <a:bodyPr/>
                    <a:lstStyle/>
                    <a:p>
                      <a:pPr marL="0" marR="0" algn="ctr">
                        <a:lnSpc>
                          <a:spcPct val="115000"/>
                        </a:lnSpc>
                        <a:spcBef>
                          <a:spcPts val="0"/>
                        </a:spcBef>
                        <a:spcAft>
                          <a:spcPts val="0"/>
                        </a:spcAft>
                      </a:pPr>
                      <a:r>
                        <a:rPr lang="en-US" sz="1200" kern="0">
                          <a:solidFill>
                            <a:schemeClr val="accent2"/>
                          </a:solidFill>
                          <a:effectLst/>
                        </a:rPr>
                        <a:t>2</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Nasi Tumpeng</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ctr">
                        <a:lnSpc>
                          <a:spcPct val="115000"/>
                        </a:lnSpc>
                        <a:spcBef>
                          <a:spcPts val="0"/>
                        </a:spcBef>
                        <a:spcAft>
                          <a:spcPts val="0"/>
                        </a:spcAft>
                      </a:pPr>
                      <a:r>
                        <a:rPr lang="en-US" sz="1200" kern="0" dirty="0">
                          <a:solidFill>
                            <a:schemeClr val="accent2"/>
                          </a:solidFill>
                          <a:effectLst/>
                        </a:rPr>
                        <a:t>1</a:t>
                      </a:r>
                      <a:endParaRPr lang="en-US" sz="12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Pcs</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 Rp         650,000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 Rp       650,000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vMerge="1">
                  <a:txBody>
                    <a:bodyPr/>
                    <a:lstStyle/>
                    <a:p>
                      <a:endParaRPr lang="en-US"/>
                    </a:p>
                  </a:txBody>
                  <a:tcPr/>
                </a:tc>
                <a:extLst>
                  <a:ext uri="{0D108BD9-81ED-4DB2-BD59-A6C34878D82A}">
                    <a16:rowId xmlns:a16="http://schemas.microsoft.com/office/drawing/2014/main" val="2630783999"/>
                  </a:ext>
                </a:extLst>
              </a:tr>
              <a:tr h="390024">
                <a:tc>
                  <a:txBody>
                    <a:bodyPr/>
                    <a:lstStyle/>
                    <a:p>
                      <a:pPr marL="0" marR="0" algn="ctr">
                        <a:lnSpc>
                          <a:spcPct val="115000"/>
                        </a:lnSpc>
                        <a:spcBef>
                          <a:spcPts val="0"/>
                        </a:spcBef>
                        <a:spcAft>
                          <a:spcPts val="0"/>
                        </a:spcAft>
                      </a:pPr>
                      <a:r>
                        <a:rPr lang="en-US" sz="1200" kern="0">
                          <a:solidFill>
                            <a:schemeClr val="accent2"/>
                          </a:solidFill>
                          <a:effectLst/>
                        </a:rPr>
                        <a:t>3</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Air Mineral</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ctr">
                        <a:lnSpc>
                          <a:spcPct val="115000"/>
                        </a:lnSpc>
                        <a:spcBef>
                          <a:spcPts val="0"/>
                        </a:spcBef>
                        <a:spcAft>
                          <a:spcPts val="0"/>
                        </a:spcAft>
                      </a:pPr>
                      <a:r>
                        <a:rPr lang="en-US" sz="1200" kern="0" dirty="0">
                          <a:solidFill>
                            <a:schemeClr val="accent2"/>
                          </a:solidFill>
                          <a:effectLst/>
                        </a:rPr>
                        <a:t>8</a:t>
                      </a:r>
                      <a:endParaRPr lang="en-US" sz="12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Dus</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 Rp           22,000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 Rp       176,000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vMerge="1">
                  <a:txBody>
                    <a:bodyPr/>
                    <a:lstStyle/>
                    <a:p>
                      <a:endParaRPr lang="en-US"/>
                    </a:p>
                  </a:txBody>
                  <a:tcPr/>
                </a:tc>
                <a:extLst>
                  <a:ext uri="{0D108BD9-81ED-4DB2-BD59-A6C34878D82A}">
                    <a16:rowId xmlns:a16="http://schemas.microsoft.com/office/drawing/2014/main" val="3550312154"/>
                  </a:ext>
                </a:extLst>
              </a:tr>
              <a:tr h="390024">
                <a:tc>
                  <a:txBody>
                    <a:bodyPr/>
                    <a:lstStyle/>
                    <a:p>
                      <a:pPr marL="0" marR="0" algn="ctr">
                        <a:lnSpc>
                          <a:spcPct val="115000"/>
                        </a:lnSpc>
                        <a:spcBef>
                          <a:spcPts val="0"/>
                        </a:spcBef>
                        <a:spcAft>
                          <a:spcPts val="0"/>
                        </a:spcAft>
                      </a:pPr>
                      <a:r>
                        <a:rPr lang="en-US" sz="1200" kern="0">
                          <a:solidFill>
                            <a:schemeClr val="accent2"/>
                          </a:solidFill>
                          <a:effectLst/>
                        </a:rPr>
                        <a:t>4</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Galon Isi Ulang</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ctr">
                        <a:lnSpc>
                          <a:spcPct val="115000"/>
                        </a:lnSpc>
                        <a:spcBef>
                          <a:spcPts val="0"/>
                        </a:spcBef>
                        <a:spcAft>
                          <a:spcPts val="0"/>
                        </a:spcAft>
                      </a:pPr>
                      <a:r>
                        <a:rPr lang="en-US" sz="1200" kern="0" dirty="0">
                          <a:solidFill>
                            <a:schemeClr val="accent2"/>
                          </a:solidFill>
                          <a:effectLst/>
                        </a:rPr>
                        <a:t>7</a:t>
                      </a:r>
                      <a:endParaRPr lang="en-US" sz="12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dirty="0" err="1">
                          <a:solidFill>
                            <a:schemeClr val="accent2"/>
                          </a:solidFill>
                          <a:effectLst/>
                        </a:rPr>
                        <a:t>Galon</a:t>
                      </a:r>
                      <a:endParaRPr lang="en-US" sz="12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 Rp             5,000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 Rp          35,000 </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vMerge="1">
                  <a:txBody>
                    <a:bodyPr/>
                    <a:lstStyle/>
                    <a:p>
                      <a:endParaRPr lang="en-US"/>
                    </a:p>
                  </a:txBody>
                  <a:tcPr/>
                </a:tc>
                <a:extLst>
                  <a:ext uri="{0D108BD9-81ED-4DB2-BD59-A6C34878D82A}">
                    <a16:rowId xmlns:a16="http://schemas.microsoft.com/office/drawing/2014/main" val="1969383781"/>
                  </a:ext>
                </a:extLst>
              </a:tr>
              <a:tr h="198521">
                <a:tc gridSpan="6">
                  <a:txBody>
                    <a:bodyPr/>
                    <a:lstStyle/>
                    <a:p>
                      <a:pPr marL="0" marR="0" algn="ctr">
                        <a:lnSpc>
                          <a:spcPct val="115000"/>
                        </a:lnSpc>
                        <a:spcBef>
                          <a:spcPts val="0"/>
                        </a:spcBef>
                        <a:spcAft>
                          <a:spcPts val="0"/>
                        </a:spcAft>
                      </a:pPr>
                      <a:r>
                        <a:rPr lang="en-US" sz="1200" kern="0">
                          <a:solidFill>
                            <a:schemeClr val="accent2"/>
                          </a:solidFill>
                          <a:effectLst/>
                        </a:rPr>
                        <a:t>Logistik</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vMerge="1">
                  <a:txBody>
                    <a:bodyPr/>
                    <a:lstStyle/>
                    <a:p>
                      <a:pPr>
                        <a:lnSpc>
                          <a:spcPct val="107000"/>
                        </a:lnSpc>
                      </a:pPr>
                      <a:endParaRPr lang="en-US" sz="1200" kern="100">
                        <a:effectLst/>
                        <a:latin typeface="Calibri" panose="020F0502020204030204" pitchFamily="34" charset="0"/>
                        <a:cs typeface="Times New Roman" panose="02020603050405020304" pitchFamily="18" charset="0"/>
                      </a:endParaRPr>
                    </a:p>
                  </a:txBody>
                  <a:tcPr marL="63100" marR="63100" marT="0" marB="0" anchor="ctr"/>
                </a:tc>
                <a:extLst>
                  <a:ext uri="{0D108BD9-81ED-4DB2-BD59-A6C34878D82A}">
                    <a16:rowId xmlns:a16="http://schemas.microsoft.com/office/drawing/2014/main" val="3067679749"/>
                  </a:ext>
                </a:extLst>
              </a:tr>
              <a:tr h="390024">
                <a:tc>
                  <a:txBody>
                    <a:bodyPr/>
                    <a:lstStyle/>
                    <a:p>
                      <a:pPr marL="0" marR="0" algn="ctr">
                        <a:lnSpc>
                          <a:spcPct val="115000"/>
                        </a:lnSpc>
                        <a:spcBef>
                          <a:spcPts val="0"/>
                        </a:spcBef>
                        <a:spcAft>
                          <a:spcPts val="0"/>
                        </a:spcAft>
                      </a:pPr>
                      <a:r>
                        <a:rPr lang="en-US" sz="1200" kern="0">
                          <a:solidFill>
                            <a:schemeClr val="accent2"/>
                          </a:solidFill>
                          <a:effectLst/>
                        </a:rPr>
                        <a:t>1</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Sound System</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ctr">
                        <a:lnSpc>
                          <a:spcPct val="115000"/>
                        </a:lnSpc>
                        <a:spcBef>
                          <a:spcPts val="0"/>
                        </a:spcBef>
                        <a:spcAft>
                          <a:spcPts val="0"/>
                        </a:spcAft>
                      </a:pPr>
                      <a:r>
                        <a:rPr lang="en-US" sz="1200" kern="0" dirty="0">
                          <a:solidFill>
                            <a:schemeClr val="accent2"/>
                          </a:solidFill>
                          <a:effectLst/>
                        </a:rPr>
                        <a:t>1</a:t>
                      </a:r>
                      <a:endParaRPr lang="en-US" sz="12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Set</a:t>
                      </a:r>
                      <a:endParaRPr lang="en-US" sz="12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a:solidFill>
                            <a:schemeClr val="accent2"/>
                          </a:solidFill>
                          <a:effectLst/>
                        </a:rPr>
                        <a:t> Rp     6,000,000 </a:t>
                      </a:r>
                      <a:endParaRPr lang="en-US" sz="10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a:txBody>
                    <a:bodyPr/>
                    <a:lstStyle/>
                    <a:p>
                      <a:pPr marL="0" marR="0" algn="l">
                        <a:lnSpc>
                          <a:spcPct val="115000"/>
                        </a:lnSpc>
                        <a:spcBef>
                          <a:spcPts val="0"/>
                        </a:spcBef>
                        <a:spcAft>
                          <a:spcPts val="0"/>
                        </a:spcAft>
                      </a:pPr>
                      <a:r>
                        <a:rPr lang="en-US" sz="1200" kern="0" dirty="0">
                          <a:solidFill>
                            <a:schemeClr val="accent2"/>
                          </a:solidFill>
                          <a:effectLst/>
                        </a:rPr>
                        <a:t> Rp    6,000,000 </a:t>
                      </a:r>
                      <a:endParaRPr lang="en-US" sz="10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tc vMerge="1">
                  <a:txBody>
                    <a:bodyPr/>
                    <a:lstStyle/>
                    <a:p>
                      <a:pPr marL="0" marR="0" algn="ctr">
                        <a:lnSpc>
                          <a:spcPct val="115000"/>
                        </a:lnSpc>
                        <a:spcBef>
                          <a:spcPts val="0"/>
                        </a:spcBef>
                        <a:spcAft>
                          <a:spcPts val="0"/>
                        </a:spcAft>
                      </a:pPr>
                      <a:r>
                        <a:rPr lang="en-US" sz="1200" kern="0">
                          <a:effectLst/>
                        </a:rPr>
                        <a:t>Rp 142,736,000</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3100" marR="63100" marT="0" marB="0" anchor="ctr"/>
                </a:tc>
                <a:extLst>
                  <a:ext uri="{0D108BD9-81ED-4DB2-BD59-A6C34878D82A}">
                    <a16:rowId xmlns:a16="http://schemas.microsoft.com/office/drawing/2014/main" val="265869391"/>
                  </a:ext>
                </a:extLst>
              </a:tr>
            </a:tbl>
          </a:graphicData>
        </a:graphic>
      </p:graphicFrame>
      <p:pic>
        <p:nvPicPr>
          <p:cNvPr id="2" name="Picture 1">
            <a:extLst>
              <a:ext uri="{FF2B5EF4-FFF2-40B4-BE49-F238E27FC236}">
                <a16:creationId xmlns:a16="http://schemas.microsoft.com/office/drawing/2014/main" id="{C6DE6F70-632F-DDAA-0515-A5F28E71F72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3" name="Picture 2">
            <a:extLst>
              <a:ext uri="{FF2B5EF4-FFF2-40B4-BE49-F238E27FC236}">
                <a16:creationId xmlns:a16="http://schemas.microsoft.com/office/drawing/2014/main" id="{42C60BFE-70C3-8DC2-EE81-F550A87900AC}"/>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2728884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D857AA8-1BF1-7681-F51D-9BFCFF5309EA}"/>
              </a:ext>
            </a:extLst>
          </p:cNvPr>
          <p:cNvGraphicFramePr>
            <a:graphicFrameLocks noGrp="1"/>
          </p:cNvGraphicFramePr>
          <p:nvPr>
            <p:extLst>
              <p:ext uri="{D42A27DB-BD31-4B8C-83A1-F6EECF244321}">
                <p14:modId xmlns:p14="http://schemas.microsoft.com/office/powerpoint/2010/main" val="3677686132"/>
              </p:ext>
            </p:extLst>
          </p:nvPr>
        </p:nvGraphicFramePr>
        <p:xfrm>
          <a:off x="514349" y="1054188"/>
          <a:ext cx="7466235" cy="3035124"/>
        </p:xfrm>
        <a:graphic>
          <a:graphicData uri="http://schemas.openxmlformats.org/drawingml/2006/table">
            <a:tbl>
              <a:tblPr firstRow="1" firstCol="1" bandRow="1">
                <a:tableStyleId>{3C2FFA5D-87B4-456A-9821-1D502468CF0F}</a:tableStyleId>
              </a:tblPr>
              <a:tblGrid>
                <a:gridCol w="390392">
                  <a:extLst>
                    <a:ext uri="{9D8B030D-6E8A-4147-A177-3AD203B41FA5}">
                      <a16:colId xmlns:a16="http://schemas.microsoft.com/office/drawing/2014/main" val="199548014"/>
                    </a:ext>
                  </a:extLst>
                </a:gridCol>
                <a:gridCol w="1642026">
                  <a:extLst>
                    <a:ext uri="{9D8B030D-6E8A-4147-A177-3AD203B41FA5}">
                      <a16:colId xmlns:a16="http://schemas.microsoft.com/office/drawing/2014/main" val="1729906350"/>
                    </a:ext>
                  </a:extLst>
                </a:gridCol>
                <a:gridCol w="537063">
                  <a:extLst>
                    <a:ext uri="{9D8B030D-6E8A-4147-A177-3AD203B41FA5}">
                      <a16:colId xmlns:a16="http://schemas.microsoft.com/office/drawing/2014/main" val="1061136122"/>
                    </a:ext>
                  </a:extLst>
                </a:gridCol>
                <a:gridCol w="642370">
                  <a:extLst>
                    <a:ext uri="{9D8B030D-6E8A-4147-A177-3AD203B41FA5}">
                      <a16:colId xmlns:a16="http://schemas.microsoft.com/office/drawing/2014/main" val="1166753440"/>
                    </a:ext>
                  </a:extLst>
                </a:gridCol>
                <a:gridCol w="1453230">
                  <a:extLst>
                    <a:ext uri="{9D8B030D-6E8A-4147-A177-3AD203B41FA5}">
                      <a16:colId xmlns:a16="http://schemas.microsoft.com/office/drawing/2014/main" val="1493346832"/>
                    </a:ext>
                  </a:extLst>
                </a:gridCol>
                <a:gridCol w="1569069">
                  <a:extLst>
                    <a:ext uri="{9D8B030D-6E8A-4147-A177-3AD203B41FA5}">
                      <a16:colId xmlns:a16="http://schemas.microsoft.com/office/drawing/2014/main" val="2953311044"/>
                    </a:ext>
                  </a:extLst>
                </a:gridCol>
                <a:gridCol w="1232085">
                  <a:extLst>
                    <a:ext uri="{9D8B030D-6E8A-4147-A177-3AD203B41FA5}">
                      <a16:colId xmlns:a16="http://schemas.microsoft.com/office/drawing/2014/main" val="3742525209"/>
                    </a:ext>
                  </a:extLst>
                </a:gridCol>
              </a:tblGrid>
              <a:tr h="540478">
                <a:tc>
                  <a:txBody>
                    <a:bodyPr/>
                    <a:lstStyle/>
                    <a:p>
                      <a:pPr marL="0" marR="0" algn="ctr">
                        <a:lnSpc>
                          <a:spcPct val="115000"/>
                        </a:lnSpc>
                        <a:spcBef>
                          <a:spcPts val="0"/>
                        </a:spcBef>
                        <a:spcAft>
                          <a:spcPts val="0"/>
                        </a:spcAft>
                      </a:pPr>
                      <a:r>
                        <a:rPr lang="en-US" sz="1200" b="0" kern="0" dirty="0">
                          <a:solidFill>
                            <a:schemeClr val="accent2"/>
                          </a:solidFill>
                          <a:effectLst/>
                          <a:latin typeface="+mj-lt"/>
                        </a:rPr>
                        <a:t>2</a:t>
                      </a:r>
                      <a:endParaRPr lang="en-US" sz="1200" b="0" kern="100" dirty="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solidFill>
                      <a:srgbClr val="DDDDE4"/>
                    </a:solidFill>
                  </a:tcPr>
                </a:tc>
                <a:tc>
                  <a:txBody>
                    <a:bodyPr/>
                    <a:lstStyle/>
                    <a:p>
                      <a:pPr marL="0" marR="0">
                        <a:lnSpc>
                          <a:spcPct val="115000"/>
                        </a:lnSpc>
                        <a:spcBef>
                          <a:spcPts val="0"/>
                        </a:spcBef>
                        <a:spcAft>
                          <a:spcPts val="0"/>
                        </a:spcAft>
                      </a:pPr>
                      <a:r>
                        <a:rPr lang="en-US" sz="1200" b="0" kern="0" dirty="0" err="1">
                          <a:solidFill>
                            <a:schemeClr val="accent2"/>
                          </a:solidFill>
                          <a:effectLst/>
                          <a:latin typeface="+mj-lt"/>
                        </a:rPr>
                        <a:t>Panggung</a:t>
                      </a:r>
                      <a:r>
                        <a:rPr lang="en-US" sz="1200" b="0" kern="0" dirty="0">
                          <a:solidFill>
                            <a:schemeClr val="accent2"/>
                          </a:solidFill>
                          <a:effectLst/>
                          <a:latin typeface="+mj-lt"/>
                        </a:rPr>
                        <a:t> Full Rigging 12 x 10 m</a:t>
                      </a:r>
                      <a:endParaRPr lang="en-US" sz="1200" b="0" kern="100" dirty="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solidFill>
                      <a:srgbClr val="DDDDE4"/>
                    </a:solidFill>
                  </a:tcPr>
                </a:tc>
                <a:tc>
                  <a:txBody>
                    <a:bodyPr/>
                    <a:lstStyle/>
                    <a:p>
                      <a:pPr algn="ctr"/>
                      <a:r>
                        <a:rPr lang="en-US" sz="1200" b="0" kern="0" dirty="0">
                          <a:solidFill>
                            <a:schemeClr val="accent2"/>
                          </a:solidFill>
                          <a:effectLst/>
                          <a:latin typeface="+mj-lt"/>
                        </a:rPr>
                        <a:t>1</a:t>
                      </a:r>
                      <a:endParaRPr lang="en-US" sz="1600" b="0" dirty="0">
                        <a:solidFill>
                          <a:schemeClr val="accent2"/>
                        </a:solidFill>
                        <a:latin typeface="+mj-lt"/>
                      </a:endParaRPr>
                    </a:p>
                  </a:txBody>
                  <a:tcPr marL="68580" marR="68580" marT="0" marB="0" anchor="ctr">
                    <a:solidFill>
                      <a:srgbClr val="DDDDE4"/>
                    </a:solidFill>
                  </a:tcPr>
                </a:tc>
                <a:tc>
                  <a:txBody>
                    <a:bodyPr/>
                    <a:lstStyle/>
                    <a:p>
                      <a:r>
                        <a:rPr lang="en-US" sz="1200" b="0" kern="0" dirty="0">
                          <a:solidFill>
                            <a:schemeClr val="accent2"/>
                          </a:solidFill>
                          <a:effectLst/>
                          <a:latin typeface="+mj-lt"/>
                        </a:rPr>
                        <a:t>Set</a:t>
                      </a:r>
                      <a:endParaRPr lang="en-US" sz="1600" b="0" dirty="0">
                        <a:solidFill>
                          <a:schemeClr val="accent2"/>
                        </a:solidFill>
                        <a:latin typeface="+mj-lt"/>
                      </a:endParaRPr>
                    </a:p>
                  </a:txBody>
                  <a:tcPr marL="68580" marR="68580" marT="0" marB="0" anchor="ctr">
                    <a:solidFill>
                      <a:srgbClr val="DDDDE4"/>
                    </a:solidFill>
                  </a:tcPr>
                </a:tc>
                <a:tc>
                  <a:txBody>
                    <a:bodyPr/>
                    <a:lstStyle/>
                    <a:p>
                      <a:r>
                        <a:rPr lang="en-US" sz="1200" b="0" kern="0" dirty="0">
                          <a:solidFill>
                            <a:schemeClr val="accent2"/>
                          </a:solidFill>
                          <a:effectLst/>
                          <a:latin typeface="+mj-lt"/>
                        </a:rPr>
                        <a:t> Rp   13,000,000 </a:t>
                      </a:r>
                      <a:endParaRPr lang="en-US" sz="1600" b="0" dirty="0">
                        <a:solidFill>
                          <a:schemeClr val="accent2"/>
                        </a:solidFill>
                        <a:latin typeface="+mj-lt"/>
                      </a:endParaRPr>
                    </a:p>
                  </a:txBody>
                  <a:tcPr marL="68580" marR="68580" marT="0" marB="0" anchor="ctr">
                    <a:solidFill>
                      <a:srgbClr val="DDDDE4"/>
                    </a:solidFill>
                  </a:tcPr>
                </a:tc>
                <a:tc>
                  <a:txBody>
                    <a:bodyPr/>
                    <a:lstStyle/>
                    <a:p>
                      <a:pPr marL="0" marR="0" algn="ctr">
                        <a:lnSpc>
                          <a:spcPct val="115000"/>
                        </a:lnSpc>
                        <a:spcBef>
                          <a:spcPts val="0"/>
                        </a:spcBef>
                        <a:spcAft>
                          <a:spcPts val="0"/>
                        </a:spcAft>
                      </a:pPr>
                      <a:r>
                        <a:rPr lang="en-US" sz="1200" b="0" kern="0" dirty="0">
                          <a:solidFill>
                            <a:schemeClr val="accent2"/>
                          </a:solidFill>
                          <a:effectLst/>
                          <a:latin typeface="+mj-lt"/>
                        </a:rPr>
                        <a:t> Rp 13,000,000 </a:t>
                      </a:r>
                      <a:endParaRPr lang="en-US" sz="1200" b="0" kern="100" dirty="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solidFill>
                      <a:srgbClr val="DDDDE4"/>
                    </a:solidFill>
                  </a:tcPr>
                </a:tc>
                <a:tc rowSpan="8">
                  <a:txBody>
                    <a:bodyPr/>
                    <a:lstStyle/>
                    <a:p>
                      <a:pPr marL="0" marR="0" lvl="0" indent="0" algn="l" defTabSz="914400" rtl="0" eaLnBrk="1" fontAlgn="auto" latinLnBrk="0" hangingPunct="1">
                        <a:lnSpc>
                          <a:spcPct val="107000"/>
                        </a:lnSpc>
                        <a:spcBef>
                          <a:spcPts val="0"/>
                        </a:spcBef>
                        <a:spcAft>
                          <a:spcPts val="0"/>
                        </a:spcAft>
                        <a:buClr>
                          <a:srgbClr val="000000"/>
                        </a:buClr>
                        <a:buSzTx/>
                        <a:buFont typeface="Arial"/>
                        <a:buNone/>
                        <a:tabLst/>
                        <a:defRPr/>
                      </a:pPr>
                      <a:r>
                        <a:rPr lang="en-US" sz="1200" b="0" kern="0" dirty="0">
                          <a:solidFill>
                            <a:schemeClr val="accent2"/>
                          </a:solidFill>
                          <a:effectLst/>
                        </a:rPr>
                        <a:t>Rp 172,396,000</a:t>
                      </a:r>
                      <a:endParaRPr lang="en-US" sz="1200" b="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200" kern="100" dirty="0">
                        <a:solidFill>
                          <a:schemeClr val="accent2"/>
                        </a:solidFill>
                        <a:effectLst/>
                        <a:latin typeface="+mj-lt"/>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1120532814"/>
                  </a:ext>
                </a:extLst>
              </a:tr>
              <a:tr h="356378">
                <a:tc>
                  <a:txBody>
                    <a:bodyPr/>
                    <a:lstStyle/>
                    <a:p>
                      <a:pPr marL="0" marR="0" algn="ctr">
                        <a:lnSpc>
                          <a:spcPct val="115000"/>
                        </a:lnSpc>
                        <a:spcBef>
                          <a:spcPts val="0"/>
                        </a:spcBef>
                        <a:spcAft>
                          <a:spcPts val="0"/>
                        </a:spcAft>
                      </a:pPr>
                      <a:r>
                        <a:rPr lang="en-US" sz="1200" kern="0">
                          <a:solidFill>
                            <a:schemeClr val="accent2"/>
                          </a:solidFill>
                          <a:effectLst/>
                          <a:latin typeface="+mj-lt"/>
                        </a:rPr>
                        <a:t>3</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kern="0">
                          <a:solidFill>
                            <a:schemeClr val="accent2"/>
                          </a:solidFill>
                          <a:effectLst/>
                          <a:latin typeface="+mj-lt"/>
                        </a:rPr>
                        <a:t>Gelang Tiket</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US" sz="1200" kern="0" dirty="0">
                          <a:solidFill>
                            <a:schemeClr val="accent2"/>
                          </a:solidFill>
                          <a:effectLst/>
                          <a:latin typeface="+mj-lt"/>
                        </a:rPr>
                        <a:t>1000</a:t>
                      </a:r>
                      <a:endParaRPr lang="en-US" sz="1600" dirty="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Pcs</a:t>
                      </a:r>
                      <a:endParaRPr lang="en-US" sz="160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 Rp                 300 </a:t>
                      </a:r>
                      <a:endParaRPr lang="en-US" sz="1600">
                        <a:solidFill>
                          <a:schemeClr val="accent2"/>
                        </a:solidFill>
                        <a:latin typeface="+mj-lt"/>
                      </a:endParaRPr>
                    </a:p>
                  </a:txBody>
                  <a:tcPr marL="68580" marR="68580" marT="0" marB="0" anchor="ctr"/>
                </a:tc>
                <a:tc>
                  <a:txBody>
                    <a:bodyPr/>
                    <a:lstStyle/>
                    <a:p>
                      <a:pPr marL="0" marR="0" algn="ctr">
                        <a:lnSpc>
                          <a:spcPct val="115000"/>
                        </a:lnSpc>
                        <a:spcBef>
                          <a:spcPts val="0"/>
                        </a:spcBef>
                        <a:spcAft>
                          <a:spcPts val="0"/>
                        </a:spcAft>
                      </a:pPr>
                      <a:r>
                        <a:rPr lang="en-US" sz="1200" kern="0">
                          <a:solidFill>
                            <a:schemeClr val="accent2"/>
                          </a:solidFill>
                          <a:effectLst/>
                          <a:latin typeface="+mj-lt"/>
                        </a:rPr>
                        <a:t> Rp       300,000 </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964118230"/>
                  </a:ext>
                </a:extLst>
              </a:tr>
              <a:tr h="356378">
                <a:tc>
                  <a:txBody>
                    <a:bodyPr/>
                    <a:lstStyle/>
                    <a:p>
                      <a:pPr marL="0" marR="0" algn="ctr">
                        <a:lnSpc>
                          <a:spcPct val="115000"/>
                        </a:lnSpc>
                        <a:spcBef>
                          <a:spcPts val="0"/>
                        </a:spcBef>
                        <a:spcAft>
                          <a:spcPts val="0"/>
                        </a:spcAft>
                      </a:pPr>
                      <a:r>
                        <a:rPr lang="en-US" sz="1200" kern="0">
                          <a:solidFill>
                            <a:schemeClr val="accent2"/>
                          </a:solidFill>
                          <a:effectLst/>
                          <a:latin typeface="+mj-lt"/>
                        </a:rPr>
                        <a:t>4</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kern="0">
                          <a:solidFill>
                            <a:schemeClr val="accent2"/>
                          </a:solidFill>
                          <a:effectLst/>
                          <a:latin typeface="+mj-lt"/>
                        </a:rPr>
                        <a:t>Backdrop</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US" sz="1200" kern="0">
                          <a:solidFill>
                            <a:schemeClr val="accent2"/>
                          </a:solidFill>
                          <a:effectLst/>
                          <a:latin typeface="+mj-lt"/>
                        </a:rPr>
                        <a:t>1</a:t>
                      </a:r>
                      <a:endParaRPr lang="en-US" sz="1600">
                        <a:solidFill>
                          <a:schemeClr val="accent2"/>
                        </a:solidFill>
                        <a:latin typeface="+mj-lt"/>
                      </a:endParaRPr>
                    </a:p>
                  </a:txBody>
                  <a:tcPr marL="68580" marR="68580" marT="0" marB="0" anchor="ctr"/>
                </a:tc>
                <a:tc>
                  <a:txBody>
                    <a:bodyPr/>
                    <a:lstStyle/>
                    <a:p>
                      <a:r>
                        <a:rPr lang="en-US" sz="1200" kern="0" dirty="0">
                          <a:solidFill>
                            <a:schemeClr val="accent2"/>
                          </a:solidFill>
                          <a:effectLst/>
                          <a:latin typeface="+mj-lt"/>
                        </a:rPr>
                        <a:t>Pcs</a:t>
                      </a:r>
                      <a:endParaRPr lang="en-US" sz="1600" dirty="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 Rp         500,000 </a:t>
                      </a:r>
                      <a:endParaRPr lang="en-US" sz="1600">
                        <a:solidFill>
                          <a:schemeClr val="accent2"/>
                        </a:solidFill>
                        <a:latin typeface="+mj-lt"/>
                      </a:endParaRPr>
                    </a:p>
                  </a:txBody>
                  <a:tcPr marL="68580" marR="68580" marT="0" marB="0" anchor="ctr"/>
                </a:tc>
                <a:tc>
                  <a:txBody>
                    <a:bodyPr/>
                    <a:lstStyle/>
                    <a:p>
                      <a:pPr marL="0" marR="0" algn="ctr">
                        <a:lnSpc>
                          <a:spcPct val="115000"/>
                        </a:lnSpc>
                        <a:spcBef>
                          <a:spcPts val="0"/>
                        </a:spcBef>
                        <a:spcAft>
                          <a:spcPts val="0"/>
                        </a:spcAft>
                      </a:pPr>
                      <a:r>
                        <a:rPr lang="en-US" sz="1200" kern="0">
                          <a:solidFill>
                            <a:schemeClr val="accent2"/>
                          </a:solidFill>
                          <a:effectLst/>
                          <a:latin typeface="+mj-lt"/>
                        </a:rPr>
                        <a:t> Rp       500,000 </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3125323592"/>
                  </a:ext>
                </a:extLst>
              </a:tr>
              <a:tr h="356378">
                <a:tc>
                  <a:txBody>
                    <a:bodyPr/>
                    <a:lstStyle/>
                    <a:p>
                      <a:pPr marL="0" marR="0" algn="ctr">
                        <a:lnSpc>
                          <a:spcPct val="115000"/>
                        </a:lnSpc>
                        <a:spcBef>
                          <a:spcPts val="0"/>
                        </a:spcBef>
                        <a:spcAft>
                          <a:spcPts val="0"/>
                        </a:spcAft>
                      </a:pPr>
                      <a:r>
                        <a:rPr lang="en-US" sz="1200" kern="0">
                          <a:solidFill>
                            <a:schemeClr val="accent2"/>
                          </a:solidFill>
                          <a:effectLst/>
                          <a:latin typeface="+mj-lt"/>
                        </a:rPr>
                        <a:t>5</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kern="0">
                          <a:solidFill>
                            <a:schemeClr val="accent2"/>
                          </a:solidFill>
                          <a:effectLst/>
                          <a:latin typeface="+mj-lt"/>
                        </a:rPr>
                        <a:t>Barikade </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US" sz="1200" kern="0" dirty="0">
                          <a:solidFill>
                            <a:schemeClr val="accent2"/>
                          </a:solidFill>
                          <a:effectLst/>
                          <a:latin typeface="+mj-lt"/>
                        </a:rPr>
                        <a:t>10</a:t>
                      </a:r>
                      <a:endParaRPr lang="en-US" sz="1600" dirty="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Meter</a:t>
                      </a:r>
                      <a:endParaRPr lang="en-US" sz="160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 Rp         100,000 </a:t>
                      </a:r>
                      <a:endParaRPr lang="en-US" sz="1600">
                        <a:solidFill>
                          <a:schemeClr val="accent2"/>
                        </a:solidFill>
                        <a:latin typeface="+mj-lt"/>
                      </a:endParaRPr>
                    </a:p>
                  </a:txBody>
                  <a:tcPr marL="68580" marR="68580" marT="0" marB="0" anchor="ctr"/>
                </a:tc>
                <a:tc>
                  <a:txBody>
                    <a:bodyPr/>
                    <a:lstStyle/>
                    <a:p>
                      <a:pPr marL="0" marR="0" algn="ctr">
                        <a:lnSpc>
                          <a:spcPct val="115000"/>
                        </a:lnSpc>
                        <a:spcBef>
                          <a:spcPts val="0"/>
                        </a:spcBef>
                        <a:spcAft>
                          <a:spcPts val="0"/>
                        </a:spcAft>
                      </a:pPr>
                      <a:r>
                        <a:rPr lang="en-US" sz="1200" kern="0">
                          <a:solidFill>
                            <a:schemeClr val="accent2"/>
                          </a:solidFill>
                          <a:effectLst/>
                          <a:latin typeface="+mj-lt"/>
                        </a:rPr>
                        <a:t> Rp    1,000,000 </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729630565"/>
                  </a:ext>
                </a:extLst>
              </a:tr>
              <a:tr h="356378">
                <a:tc>
                  <a:txBody>
                    <a:bodyPr/>
                    <a:lstStyle/>
                    <a:p>
                      <a:pPr marL="0" marR="0" algn="ctr">
                        <a:lnSpc>
                          <a:spcPct val="115000"/>
                        </a:lnSpc>
                        <a:spcBef>
                          <a:spcPts val="0"/>
                        </a:spcBef>
                        <a:spcAft>
                          <a:spcPts val="0"/>
                        </a:spcAft>
                      </a:pPr>
                      <a:r>
                        <a:rPr lang="en-US" sz="1200" kern="0">
                          <a:solidFill>
                            <a:schemeClr val="accent2"/>
                          </a:solidFill>
                          <a:effectLst/>
                          <a:latin typeface="+mj-lt"/>
                        </a:rPr>
                        <a:t>6</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kern="0">
                          <a:solidFill>
                            <a:schemeClr val="accent2"/>
                          </a:solidFill>
                          <a:effectLst/>
                          <a:latin typeface="+mj-lt"/>
                        </a:rPr>
                        <a:t>HT</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US" sz="1200" kern="0">
                          <a:solidFill>
                            <a:schemeClr val="accent2"/>
                          </a:solidFill>
                          <a:effectLst/>
                          <a:latin typeface="+mj-lt"/>
                        </a:rPr>
                        <a:t>20</a:t>
                      </a:r>
                      <a:endParaRPr lang="en-US" sz="160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Pcs</a:t>
                      </a:r>
                      <a:endParaRPr lang="en-US" sz="1600">
                        <a:solidFill>
                          <a:schemeClr val="accent2"/>
                        </a:solidFill>
                        <a:latin typeface="+mj-lt"/>
                      </a:endParaRPr>
                    </a:p>
                  </a:txBody>
                  <a:tcPr marL="68580" marR="68580" marT="0" marB="0" anchor="ctr"/>
                </a:tc>
                <a:tc>
                  <a:txBody>
                    <a:bodyPr/>
                    <a:lstStyle/>
                    <a:p>
                      <a:r>
                        <a:rPr lang="en-US" sz="1200" kern="0" dirty="0">
                          <a:solidFill>
                            <a:schemeClr val="accent2"/>
                          </a:solidFill>
                          <a:effectLst/>
                          <a:latin typeface="+mj-lt"/>
                        </a:rPr>
                        <a:t> Rp           30,000 </a:t>
                      </a:r>
                      <a:endParaRPr lang="en-US" sz="1600" dirty="0">
                        <a:solidFill>
                          <a:schemeClr val="accent2"/>
                        </a:solidFill>
                        <a:latin typeface="+mj-lt"/>
                      </a:endParaRPr>
                    </a:p>
                  </a:txBody>
                  <a:tcPr marL="68580" marR="68580" marT="0" marB="0" anchor="ctr"/>
                </a:tc>
                <a:tc>
                  <a:txBody>
                    <a:bodyPr/>
                    <a:lstStyle/>
                    <a:p>
                      <a:pPr marL="0" marR="0" algn="ctr">
                        <a:lnSpc>
                          <a:spcPct val="115000"/>
                        </a:lnSpc>
                        <a:spcBef>
                          <a:spcPts val="0"/>
                        </a:spcBef>
                        <a:spcAft>
                          <a:spcPts val="0"/>
                        </a:spcAft>
                      </a:pPr>
                      <a:r>
                        <a:rPr lang="en-US" sz="1200" kern="0">
                          <a:solidFill>
                            <a:schemeClr val="accent2"/>
                          </a:solidFill>
                          <a:effectLst/>
                          <a:latin typeface="+mj-lt"/>
                        </a:rPr>
                        <a:t> Rp       600,000 </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3691254007"/>
                  </a:ext>
                </a:extLst>
              </a:tr>
              <a:tr h="356378">
                <a:tc>
                  <a:txBody>
                    <a:bodyPr/>
                    <a:lstStyle/>
                    <a:p>
                      <a:pPr marL="0" marR="0" algn="ctr">
                        <a:lnSpc>
                          <a:spcPct val="115000"/>
                        </a:lnSpc>
                        <a:spcBef>
                          <a:spcPts val="0"/>
                        </a:spcBef>
                        <a:spcAft>
                          <a:spcPts val="0"/>
                        </a:spcAft>
                      </a:pPr>
                      <a:r>
                        <a:rPr lang="en-US" sz="1200" kern="0">
                          <a:solidFill>
                            <a:schemeClr val="accent2"/>
                          </a:solidFill>
                          <a:effectLst/>
                          <a:latin typeface="+mj-lt"/>
                        </a:rPr>
                        <a:t>7</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kern="0">
                          <a:solidFill>
                            <a:schemeClr val="accent2"/>
                          </a:solidFill>
                          <a:effectLst/>
                          <a:latin typeface="+mj-lt"/>
                        </a:rPr>
                        <a:t>ID Card + Tali</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US" sz="1200" kern="0" dirty="0">
                          <a:solidFill>
                            <a:schemeClr val="accent2"/>
                          </a:solidFill>
                          <a:effectLst/>
                          <a:latin typeface="+mj-lt"/>
                        </a:rPr>
                        <a:t>50</a:t>
                      </a:r>
                      <a:endParaRPr lang="en-US" sz="1600" dirty="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Pcs</a:t>
                      </a:r>
                      <a:endParaRPr lang="en-US" sz="160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 Rp             7,000 </a:t>
                      </a:r>
                      <a:endParaRPr lang="en-US" sz="1600">
                        <a:solidFill>
                          <a:schemeClr val="accent2"/>
                        </a:solidFill>
                        <a:latin typeface="+mj-lt"/>
                      </a:endParaRPr>
                    </a:p>
                  </a:txBody>
                  <a:tcPr marL="68580" marR="68580" marT="0" marB="0" anchor="ctr"/>
                </a:tc>
                <a:tc>
                  <a:txBody>
                    <a:bodyPr/>
                    <a:lstStyle/>
                    <a:p>
                      <a:pPr marL="0" marR="0" algn="ctr">
                        <a:lnSpc>
                          <a:spcPct val="115000"/>
                        </a:lnSpc>
                        <a:spcBef>
                          <a:spcPts val="0"/>
                        </a:spcBef>
                        <a:spcAft>
                          <a:spcPts val="0"/>
                        </a:spcAft>
                      </a:pPr>
                      <a:r>
                        <a:rPr lang="en-US" sz="1200" kern="0">
                          <a:solidFill>
                            <a:schemeClr val="accent2"/>
                          </a:solidFill>
                          <a:effectLst/>
                          <a:latin typeface="+mj-lt"/>
                        </a:rPr>
                        <a:t> Rp       350,000 </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653966421"/>
                  </a:ext>
                </a:extLst>
              </a:tr>
              <a:tr h="356378">
                <a:tc>
                  <a:txBody>
                    <a:bodyPr/>
                    <a:lstStyle/>
                    <a:p>
                      <a:pPr marL="0" marR="0" algn="ctr">
                        <a:lnSpc>
                          <a:spcPct val="115000"/>
                        </a:lnSpc>
                        <a:spcBef>
                          <a:spcPts val="0"/>
                        </a:spcBef>
                        <a:spcAft>
                          <a:spcPts val="0"/>
                        </a:spcAft>
                      </a:pPr>
                      <a:r>
                        <a:rPr lang="en-US" sz="1200" kern="0">
                          <a:solidFill>
                            <a:schemeClr val="accent2"/>
                          </a:solidFill>
                          <a:effectLst/>
                          <a:latin typeface="+mj-lt"/>
                        </a:rPr>
                        <a:t>8</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kern="0">
                          <a:solidFill>
                            <a:schemeClr val="accent2"/>
                          </a:solidFill>
                          <a:effectLst/>
                          <a:latin typeface="+mj-lt"/>
                        </a:rPr>
                        <a:t>Dekorasi</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US" sz="1200" kern="0" dirty="0">
                          <a:solidFill>
                            <a:schemeClr val="accent2"/>
                          </a:solidFill>
                          <a:effectLst/>
                          <a:latin typeface="+mj-lt"/>
                        </a:rPr>
                        <a:t>1</a:t>
                      </a:r>
                      <a:endParaRPr lang="en-US" sz="1600" dirty="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Set</a:t>
                      </a:r>
                      <a:endParaRPr lang="en-US" sz="160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 Rp     1,500,000 </a:t>
                      </a:r>
                      <a:endParaRPr lang="en-US" sz="1600">
                        <a:solidFill>
                          <a:schemeClr val="accent2"/>
                        </a:solidFill>
                        <a:latin typeface="+mj-lt"/>
                      </a:endParaRPr>
                    </a:p>
                  </a:txBody>
                  <a:tcPr marL="68580" marR="68580" marT="0" marB="0" anchor="ctr"/>
                </a:tc>
                <a:tc>
                  <a:txBody>
                    <a:bodyPr/>
                    <a:lstStyle/>
                    <a:p>
                      <a:pPr marL="0" marR="0" algn="ctr">
                        <a:lnSpc>
                          <a:spcPct val="115000"/>
                        </a:lnSpc>
                        <a:spcBef>
                          <a:spcPts val="0"/>
                        </a:spcBef>
                        <a:spcAft>
                          <a:spcPts val="0"/>
                        </a:spcAft>
                      </a:pPr>
                      <a:r>
                        <a:rPr lang="en-US" sz="1200" kern="0">
                          <a:solidFill>
                            <a:schemeClr val="accent2"/>
                          </a:solidFill>
                          <a:effectLst/>
                          <a:latin typeface="+mj-lt"/>
                        </a:rPr>
                        <a:t> Rp    1,500,000 </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657800696"/>
                  </a:ext>
                </a:extLst>
              </a:tr>
              <a:tr h="356378">
                <a:tc>
                  <a:txBody>
                    <a:bodyPr/>
                    <a:lstStyle/>
                    <a:p>
                      <a:pPr marL="0" marR="0" algn="ctr">
                        <a:lnSpc>
                          <a:spcPct val="115000"/>
                        </a:lnSpc>
                        <a:spcBef>
                          <a:spcPts val="0"/>
                        </a:spcBef>
                        <a:spcAft>
                          <a:spcPts val="0"/>
                        </a:spcAft>
                      </a:pPr>
                      <a:r>
                        <a:rPr lang="en-US" sz="1200" kern="0">
                          <a:solidFill>
                            <a:schemeClr val="accent2"/>
                          </a:solidFill>
                          <a:effectLst/>
                          <a:latin typeface="+mj-lt"/>
                        </a:rPr>
                        <a:t>9</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15000"/>
                        </a:lnSpc>
                        <a:spcBef>
                          <a:spcPts val="0"/>
                        </a:spcBef>
                        <a:spcAft>
                          <a:spcPts val="0"/>
                        </a:spcAft>
                      </a:pPr>
                      <a:r>
                        <a:rPr lang="en-US" sz="1200" kern="0">
                          <a:solidFill>
                            <a:schemeClr val="accent2"/>
                          </a:solidFill>
                          <a:effectLst/>
                          <a:latin typeface="+mj-lt"/>
                        </a:rPr>
                        <a:t>Pamflet</a:t>
                      </a:r>
                      <a:endParaRPr lang="en-US" sz="1200" kern="10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US" sz="1200" kern="0" dirty="0">
                          <a:solidFill>
                            <a:schemeClr val="accent2"/>
                          </a:solidFill>
                          <a:effectLst/>
                          <a:latin typeface="+mj-lt"/>
                        </a:rPr>
                        <a:t>20</a:t>
                      </a:r>
                      <a:endParaRPr lang="en-US" sz="1600" dirty="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Pcs</a:t>
                      </a:r>
                      <a:endParaRPr lang="en-US" sz="1600">
                        <a:solidFill>
                          <a:schemeClr val="accent2"/>
                        </a:solidFill>
                        <a:latin typeface="+mj-lt"/>
                      </a:endParaRPr>
                    </a:p>
                  </a:txBody>
                  <a:tcPr marL="68580" marR="68580" marT="0" marB="0" anchor="ctr"/>
                </a:tc>
                <a:tc>
                  <a:txBody>
                    <a:bodyPr/>
                    <a:lstStyle/>
                    <a:p>
                      <a:r>
                        <a:rPr lang="en-US" sz="1200" kern="0">
                          <a:solidFill>
                            <a:schemeClr val="accent2"/>
                          </a:solidFill>
                          <a:effectLst/>
                          <a:latin typeface="+mj-lt"/>
                        </a:rPr>
                        <a:t> Rp             5,000 </a:t>
                      </a:r>
                      <a:endParaRPr lang="en-US" sz="1600">
                        <a:solidFill>
                          <a:schemeClr val="accent2"/>
                        </a:solidFill>
                        <a:latin typeface="+mj-lt"/>
                      </a:endParaRPr>
                    </a:p>
                  </a:txBody>
                  <a:tcPr marL="68580" marR="68580" marT="0" marB="0" anchor="ctr"/>
                </a:tc>
                <a:tc>
                  <a:txBody>
                    <a:bodyPr/>
                    <a:lstStyle/>
                    <a:p>
                      <a:pPr marL="0" marR="0" algn="ctr">
                        <a:lnSpc>
                          <a:spcPct val="115000"/>
                        </a:lnSpc>
                        <a:spcBef>
                          <a:spcPts val="0"/>
                        </a:spcBef>
                        <a:spcAft>
                          <a:spcPts val="0"/>
                        </a:spcAft>
                      </a:pPr>
                      <a:r>
                        <a:rPr lang="en-US" sz="1200" kern="0" dirty="0">
                          <a:solidFill>
                            <a:schemeClr val="accent2"/>
                          </a:solidFill>
                          <a:effectLst/>
                          <a:latin typeface="+mj-lt"/>
                        </a:rPr>
                        <a:t> Rp       100,000 </a:t>
                      </a:r>
                      <a:endParaRPr lang="en-US" sz="1200" kern="100" dirty="0">
                        <a:solidFill>
                          <a:schemeClr val="accent2"/>
                        </a:solidFill>
                        <a:effectLst/>
                        <a:latin typeface="+mj-lt"/>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280400281"/>
                  </a:ext>
                </a:extLst>
              </a:tr>
            </a:tbl>
          </a:graphicData>
        </a:graphic>
      </p:graphicFrame>
      <p:pic>
        <p:nvPicPr>
          <p:cNvPr id="2" name="Picture 1">
            <a:extLst>
              <a:ext uri="{FF2B5EF4-FFF2-40B4-BE49-F238E27FC236}">
                <a16:creationId xmlns:a16="http://schemas.microsoft.com/office/drawing/2014/main" id="{EB912E04-B508-5B1C-2FBC-B5716BC89A2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4" name="Picture 3">
            <a:extLst>
              <a:ext uri="{FF2B5EF4-FFF2-40B4-BE49-F238E27FC236}">
                <a16:creationId xmlns:a16="http://schemas.microsoft.com/office/drawing/2014/main" id="{5B984CD5-B8E6-3B50-1111-59C1410DC9ED}"/>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1250621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D857AA8-1BF1-7681-F51D-9BFCFF5309EA}"/>
              </a:ext>
            </a:extLst>
          </p:cNvPr>
          <p:cNvGraphicFramePr>
            <a:graphicFrameLocks noGrp="1"/>
          </p:cNvGraphicFramePr>
          <p:nvPr>
            <p:extLst>
              <p:ext uri="{D42A27DB-BD31-4B8C-83A1-F6EECF244321}">
                <p14:modId xmlns:p14="http://schemas.microsoft.com/office/powerpoint/2010/main" val="4060723640"/>
              </p:ext>
            </p:extLst>
          </p:nvPr>
        </p:nvGraphicFramePr>
        <p:xfrm>
          <a:off x="407614" y="535907"/>
          <a:ext cx="7251437" cy="4341513"/>
        </p:xfrm>
        <a:graphic>
          <a:graphicData uri="http://schemas.openxmlformats.org/drawingml/2006/table">
            <a:tbl>
              <a:tblPr firstRow="1" firstCol="1" bandRow="1">
                <a:tableStyleId>{3C2FFA5D-87B4-456A-9821-1D502468CF0F}</a:tableStyleId>
              </a:tblPr>
              <a:tblGrid>
                <a:gridCol w="379160">
                  <a:extLst>
                    <a:ext uri="{9D8B030D-6E8A-4147-A177-3AD203B41FA5}">
                      <a16:colId xmlns:a16="http://schemas.microsoft.com/office/drawing/2014/main" val="199548014"/>
                    </a:ext>
                  </a:extLst>
                </a:gridCol>
                <a:gridCol w="1594787">
                  <a:extLst>
                    <a:ext uri="{9D8B030D-6E8A-4147-A177-3AD203B41FA5}">
                      <a16:colId xmlns:a16="http://schemas.microsoft.com/office/drawing/2014/main" val="1729906350"/>
                    </a:ext>
                  </a:extLst>
                </a:gridCol>
                <a:gridCol w="521612">
                  <a:extLst>
                    <a:ext uri="{9D8B030D-6E8A-4147-A177-3AD203B41FA5}">
                      <a16:colId xmlns:a16="http://schemas.microsoft.com/office/drawing/2014/main" val="1061136122"/>
                    </a:ext>
                  </a:extLst>
                </a:gridCol>
                <a:gridCol w="623890">
                  <a:extLst>
                    <a:ext uri="{9D8B030D-6E8A-4147-A177-3AD203B41FA5}">
                      <a16:colId xmlns:a16="http://schemas.microsoft.com/office/drawing/2014/main" val="1166753440"/>
                    </a:ext>
                  </a:extLst>
                </a:gridCol>
                <a:gridCol w="1411422">
                  <a:extLst>
                    <a:ext uri="{9D8B030D-6E8A-4147-A177-3AD203B41FA5}">
                      <a16:colId xmlns:a16="http://schemas.microsoft.com/office/drawing/2014/main" val="1493346832"/>
                    </a:ext>
                  </a:extLst>
                </a:gridCol>
                <a:gridCol w="1523927">
                  <a:extLst>
                    <a:ext uri="{9D8B030D-6E8A-4147-A177-3AD203B41FA5}">
                      <a16:colId xmlns:a16="http://schemas.microsoft.com/office/drawing/2014/main" val="2953311044"/>
                    </a:ext>
                  </a:extLst>
                </a:gridCol>
                <a:gridCol w="1196639">
                  <a:extLst>
                    <a:ext uri="{9D8B030D-6E8A-4147-A177-3AD203B41FA5}">
                      <a16:colId xmlns:a16="http://schemas.microsoft.com/office/drawing/2014/main" val="3742525209"/>
                    </a:ext>
                  </a:extLst>
                </a:gridCol>
              </a:tblGrid>
              <a:tr h="402448">
                <a:tc gridSpan="6">
                  <a:txBody>
                    <a:bodyPr/>
                    <a:lstStyle/>
                    <a:p>
                      <a:pPr marL="0" marR="0" algn="ctr">
                        <a:lnSpc>
                          <a:spcPct val="115000"/>
                        </a:lnSpc>
                        <a:spcBef>
                          <a:spcPts val="0"/>
                        </a:spcBef>
                        <a:spcAft>
                          <a:spcPts val="0"/>
                        </a:spcAft>
                      </a:pPr>
                      <a:r>
                        <a:rPr lang="en-US" sz="1200" b="0" kern="100" dirty="0">
                          <a:solidFill>
                            <a:schemeClr val="accent2"/>
                          </a:solidFill>
                          <a:effectLst/>
                          <a:latin typeface="+mn-lt"/>
                          <a:ea typeface="Calibri" panose="020F0502020204030204" pitchFamily="34" charset="0"/>
                          <a:cs typeface="Times New Roman" panose="02020603050405020304" pitchFamily="18" charset="0"/>
                        </a:rPr>
                        <a:t>Guest Star – </a:t>
                      </a:r>
                      <a:r>
                        <a:rPr lang="en-US" sz="1200" b="0" kern="100" dirty="0" err="1">
                          <a:solidFill>
                            <a:schemeClr val="accent2"/>
                          </a:solidFill>
                          <a:effectLst/>
                          <a:latin typeface="+mn-lt"/>
                          <a:ea typeface="Calibri" panose="020F0502020204030204" pitchFamily="34" charset="0"/>
                          <a:cs typeface="Times New Roman" panose="02020603050405020304" pitchFamily="18" charset="0"/>
                        </a:rPr>
                        <a:t>Rumah</a:t>
                      </a:r>
                      <a:r>
                        <a:rPr lang="en-US" sz="1200" b="0" kern="100" dirty="0">
                          <a:solidFill>
                            <a:schemeClr val="accent2"/>
                          </a:solidFill>
                          <a:effectLst/>
                          <a:latin typeface="+mn-lt"/>
                          <a:ea typeface="Calibri" panose="020F0502020204030204" pitchFamily="34" charset="0"/>
                          <a:cs typeface="Times New Roman" panose="02020603050405020304" pitchFamily="18" charset="0"/>
                        </a:rPr>
                        <a:t> </a:t>
                      </a:r>
                      <a:r>
                        <a:rPr lang="en-US" sz="1200" b="0" kern="100" dirty="0" err="1">
                          <a:solidFill>
                            <a:schemeClr val="accent2"/>
                          </a:solidFill>
                          <a:effectLst/>
                          <a:latin typeface="+mn-lt"/>
                          <a:ea typeface="Calibri" panose="020F0502020204030204" pitchFamily="34" charset="0"/>
                          <a:cs typeface="Times New Roman" panose="02020603050405020304" pitchFamily="18" charset="0"/>
                        </a:rPr>
                        <a:t>Sakit</a:t>
                      </a:r>
                      <a:endParaRPr lang="en-US" sz="1200" b="0" kern="100" dirty="0">
                        <a:solidFill>
                          <a:schemeClr val="accent2"/>
                        </a:solidFill>
                        <a:effectLst/>
                        <a:latin typeface="+mn-lt"/>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solidFill>
                      <a:srgbClr val="DDDDE4"/>
                    </a:solidFill>
                  </a:tcPr>
                </a:tc>
                <a:tc hMerge="1">
                  <a:txBody>
                    <a:bodyPr/>
                    <a:lstStyle/>
                    <a:p>
                      <a:pPr marL="0" marR="0">
                        <a:lnSpc>
                          <a:spcPct val="115000"/>
                        </a:lnSpc>
                        <a:spcBef>
                          <a:spcPts val="0"/>
                        </a:spcBef>
                        <a:spcAft>
                          <a:spcPts val="0"/>
                        </a:spcAft>
                      </a:pPr>
                      <a:r>
                        <a:rPr lang="en-US" sz="1100" kern="0" dirty="0" err="1">
                          <a:solidFill>
                            <a:schemeClr val="accent2"/>
                          </a:solidFill>
                          <a:effectLst/>
                        </a:rPr>
                        <a:t>Panggung</a:t>
                      </a:r>
                      <a:r>
                        <a:rPr lang="en-US" sz="1100" kern="0" dirty="0">
                          <a:solidFill>
                            <a:schemeClr val="accent2"/>
                          </a:solidFill>
                          <a:effectLst/>
                        </a:rPr>
                        <a:t> Full Rigging 12 x 10 m</a:t>
                      </a:r>
                      <a:endParaRPr lang="en-US" sz="11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DDDDE4"/>
                    </a:solidFill>
                  </a:tcPr>
                </a:tc>
                <a:tc hMerge="1">
                  <a:txBody>
                    <a:bodyPr/>
                    <a:lstStyle/>
                    <a:p>
                      <a:r>
                        <a:rPr lang="en-US" sz="1100" kern="0">
                          <a:solidFill>
                            <a:schemeClr val="accent2"/>
                          </a:solidFill>
                          <a:effectLst/>
                        </a:rPr>
                        <a:t>1</a:t>
                      </a:r>
                      <a:endParaRPr lang="en-US">
                        <a:solidFill>
                          <a:schemeClr val="accent2"/>
                        </a:solidFill>
                      </a:endParaRPr>
                    </a:p>
                  </a:txBody>
                  <a:tcPr marL="68580" marR="68580" marT="0" marB="0" anchor="ctr">
                    <a:solidFill>
                      <a:srgbClr val="DDDDE4"/>
                    </a:solidFill>
                  </a:tcPr>
                </a:tc>
                <a:tc hMerge="1">
                  <a:txBody>
                    <a:bodyPr/>
                    <a:lstStyle/>
                    <a:p>
                      <a:r>
                        <a:rPr lang="en-US" sz="1100" kern="0" dirty="0">
                          <a:solidFill>
                            <a:schemeClr val="accent2"/>
                          </a:solidFill>
                          <a:effectLst/>
                        </a:rPr>
                        <a:t>Set</a:t>
                      </a:r>
                      <a:endParaRPr lang="en-US" dirty="0">
                        <a:solidFill>
                          <a:schemeClr val="accent2"/>
                        </a:solidFill>
                      </a:endParaRPr>
                    </a:p>
                  </a:txBody>
                  <a:tcPr marL="68580" marR="68580" marT="0" marB="0" anchor="ctr">
                    <a:solidFill>
                      <a:srgbClr val="DDDDE4"/>
                    </a:solidFill>
                  </a:tcPr>
                </a:tc>
                <a:tc hMerge="1">
                  <a:txBody>
                    <a:bodyPr/>
                    <a:lstStyle/>
                    <a:p>
                      <a:r>
                        <a:rPr lang="en-US" sz="1100" kern="0" dirty="0">
                          <a:solidFill>
                            <a:schemeClr val="accent2"/>
                          </a:solidFill>
                          <a:effectLst/>
                        </a:rPr>
                        <a:t> Rp   13,000,000 </a:t>
                      </a:r>
                      <a:endParaRPr lang="en-US" dirty="0">
                        <a:solidFill>
                          <a:schemeClr val="accent2"/>
                        </a:solidFill>
                      </a:endParaRPr>
                    </a:p>
                  </a:txBody>
                  <a:tcPr marL="68580" marR="68580" marT="0" marB="0" anchor="ctr">
                    <a:solidFill>
                      <a:srgbClr val="DDDDE4"/>
                    </a:solidFill>
                  </a:tcPr>
                </a:tc>
                <a:tc hMerge="1">
                  <a:txBody>
                    <a:bodyPr/>
                    <a:lstStyle/>
                    <a:p>
                      <a:pPr marL="0" marR="0" algn="ctr">
                        <a:lnSpc>
                          <a:spcPct val="115000"/>
                        </a:lnSpc>
                        <a:spcBef>
                          <a:spcPts val="0"/>
                        </a:spcBef>
                        <a:spcAft>
                          <a:spcPts val="0"/>
                        </a:spcAft>
                      </a:pPr>
                      <a:r>
                        <a:rPr lang="en-US" sz="1100" kern="0" dirty="0">
                          <a:solidFill>
                            <a:schemeClr val="accent2"/>
                          </a:solidFill>
                          <a:effectLst/>
                        </a:rPr>
                        <a:t> Rp 13,000,000 </a:t>
                      </a:r>
                      <a:endParaRPr lang="en-US" sz="11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solidFill>
                      <a:srgbClr val="DDDDE4"/>
                    </a:solidFill>
                  </a:tcPr>
                </a:tc>
                <a:tc rowSpan="12">
                  <a:txBody>
                    <a:bodyPr/>
                    <a:lstStyle/>
                    <a:p>
                      <a:pPr marL="0" marR="0" lvl="0" indent="0" algn="l" defTabSz="914400" rtl="0" eaLnBrk="1" fontAlgn="auto" latinLnBrk="0" hangingPunct="1">
                        <a:lnSpc>
                          <a:spcPct val="107000"/>
                        </a:lnSpc>
                        <a:spcBef>
                          <a:spcPts val="0"/>
                        </a:spcBef>
                        <a:spcAft>
                          <a:spcPts val="0"/>
                        </a:spcAft>
                        <a:buClr>
                          <a:srgbClr val="000000"/>
                        </a:buClr>
                        <a:buSzTx/>
                        <a:buFont typeface="Arial"/>
                        <a:buNone/>
                        <a:tabLst/>
                        <a:defRPr/>
                      </a:pPr>
                      <a:r>
                        <a:rPr lang="en-US" sz="1200" b="0" kern="0" dirty="0">
                          <a:solidFill>
                            <a:schemeClr val="accent2"/>
                          </a:solidFill>
                          <a:effectLst/>
                          <a:latin typeface="+mn-lt"/>
                        </a:rPr>
                        <a:t>Rp 172,396,000</a:t>
                      </a:r>
                      <a:endParaRPr lang="en-US" sz="1200" b="0" kern="100" dirty="0">
                        <a:solidFill>
                          <a:schemeClr val="accent2"/>
                        </a:solidFill>
                        <a:effectLst/>
                        <a:latin typeface="+mn-lt"/>
                        <a:ea typeface="Calibri" panose="020F0502020204030204" pitchFamily="34" charset="0"/>
                        <a:cs typeface="Times New Roman" panose="02020603050405020304" pitchFamily="18" charset="0"/>
                      </a:endParaRPr>
                    </a:p>
                    <a:p>
                      <a:pPr>
                        <a:lnSpc>
                          <a:spcPct val="107000"/>
                        </a:lnSpc>
                      </a:pPr>
                      <a:endParaRPr lang="en-US" sz="1200" kern="100" dirty="0">
                        <a:solidFill>
                          <a:schemeClr val="accent2"/>
                        </a:solidFill>
                        <a:effectLst/>
                        <a:latin typeface="+mn-lt"/>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1120532814"/>
                  </a:ext>
                </a:extLst>
              </a:tr>
              <a:tr h="356378">
                <a:tc>
                  <a:txBody>
                    <a:bodyPr/>
                    <a:lstStyle/>
                    <a:p>
                      <a:pPr algn="ctr" fontAlgn="ctr"/>
                      <a:r>
                        <a:rPr lang="en-ID" sz="1200" b="0" i="0" u="none" strike="noStrike">
                          <a:solidFill>
                            <a:srgbClr val="000000"/>
                          </a:solidFill>
                          <a:effectLst/>
                          <a:latin typeface="+mn-lt"/>
                        </a:rPr>
                        <a:t>1</a:t>
                      </a:r>
                    </a:p>
                  </a:txBody>
                  <a:tcPr marL="9525" marR="9525" marT="9525" marB="0" anchor="ctr"/>
                </a:tc>
                <a:tc>
                  <a:txBody>
                    <a:bodyPr/>
                    <a:lstStyle/>
                    <a:p>
                      <a:pPr algn="l" fontAlgn="ctr"/>
                      <a:r>
                        <a:rPr lang="en-ID" sz="1200" b="0" i="0" u="none" strike="noStrike" dirty="0" err="1">
                          <a:solidFill>
                            <a:srgbClr val="000000"/>
                          </a:solidFill>
                          <a:effectLst/>
                          <a:latin typeface="+mn-lt"/>
                        </a:rPr>
                        <a:t>Biaya</a:t>
                      </a:r>
                      <a:r>
                        <a:rPr lang="en-ID" sz="1200" b="0" i="0" u="none" strike="noStrike" dirty="0">
                          <a:solidFill>
                            <a:srgbClr val="000000"/>
                          </a:solidFill>
                          <a:effectLst/>
                          <a:latin typeface="+mn-lt"/>
                        </a:rPr>
                        <a:t> Guest Star</a:t>
                      </a:r>
                    </a:p>
                  </a:txBody>
                  <a:tcPr marL="9525" marR="9525" marT="9525" marB="0" anchor="ctr"/>
                </a:tc>
                <a:tc>
                  <a:txBody>
                    <a:bodyPr/>
                    <a:lstStyle/>
                    <a:p>
                      <a:pPr algn="ctr" fontAlgn="ctr"/>
                      <a:r>
                        <a:rPr lang="en-ID" sz="1200" b="0" i="0" u="none" strike="noStrike">
                          <a:solidFill>
                            <a:srgbClr val="000000"/>
                          </a:solidFill>
                          <a:effectLst/>
                          <a:latin typeface="+mn-lt"/>
                        </a:rPr>
                        <a:t>1</a:t>
                      </a:r>
                    </a:p>
                  </a:txBody>
                  <a:tcPr marL="9525" marR="9525" marT="9525" marB="0" anchor="ctr"/>
                </a:tc>
                <a:tc>
                  <a:txBody>
                    <a:bodyPr/>
                    <a:lstStyle/>
                    <a:p>
                      <a:pPr algn="ctr" fontAlgn="ctr"/>
                      <a:r>
                        <a:rPr lang="en-ID" sz="1200" b="0" i="0" u="none" strike="noStrike">
                          <a:solidFill>
                            <a:srgbClr val="000000"/>
                          </a:solidFill>
                          <a:effectLst/>
                          <a:latin typeface="+mn-lt"/>
                        </a:rPr>
                        <a:t>Tim</a:t>
                      </a:r>
                    </a:p>
                  </a:txBody>
                  <a:tcPr marL="9525" marR="9525" marT="9525" marB="0" anchor="ctr"/>
                </a:tc>
                <a:tc>
                  <a:txBody>
                    <a:bodyPr/>
                    <a:lstStyle/>
                    <a:p>
                      <a:pPr algn="ctr" fontAlgn="ctr"/>
                      <a:r>
                        <a:rPr lang="en-ID" sz="1200" b="0" i="0" u="none" strike="noStrike">
                          <a:solidFill>
                            <a:srgbClr val="000000"/>
                          </a:solidFill>
                          <a:effectLst/>
                          <a:latin typeface="+mn-lt"/>
                        </a:rPr>
                        <a:t> Rp      45.000.000 </a:t>
                      </a:r>
                    </a:p>
                  </a:txBody>
                  <a:tcPr marL="9525" marR="9525" marT="9525" marB="0" anchor="ctr"/>
                </a:tc>
                <a:tc>
                  <a:txBody>
                    <a:bodyPr/>
                    <a:lstStyle/>
                    <a:p>
                      <a:pPr algn="l" fontAlgn="ctr"/>
                      <a:r>
                        <a:rPr lang="en-ID" sz="1200" b="0" i="0" u="none" strike="noStrike">
                          <a:solidFill>
                            <a:srgbClr val="000000"/>
                          </a:solidFill>
                          <a:effectLst/>
                          <a:latin typeface="+mn-lt"/>
                        </a:rPr>
                        <a:t> Rp    45.000.000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964118230"/>
                  </a:ext>
                </a:extLst>
              </a:tr>
              <a:tr h="356378">
                <a:tc>
                  <a:txBody>
                    <a:bodyPr/>
                    <a:lstStyle/>
                    <a:p>
                      <a:pPr algn="ctr" fontAlgn="ctr"/>
                      <a:r>
                        <a:rPr lang="en-ID" sz="1200" b="0" i="0" u="none" strike="noStrike">
                          <a:solidFill>
                            <a:srgbClr val="000000"/>
                          </a:solidFill>
                          <a:effectLst/>
                          <a:latin typeface="+mn-lt"/>
                        </a:rPr>
                        <a:t>2</a:t>
                      </a:r>
                    </a:p>
                  </a:txBody>
                  <a:tcPr marL="9525" marR="9525" marT="9525" marB="0" anchor="ctr"/>
                </a:tc>
                <a:tc>
                  <a:txBody>
                    <a:bodyPr/>
                    <a:lstStyle/>
                    <a:p>
                      <a:pPr algn="l" fontAlgn="ctr"/>
                      <a:r>
                        <a:rPr lang="en-ID" sz="1200" b="0" i="0" u="none" strike="noStrike">
                          <a:solidFill>
                            <a:srgbClr val="000000"/>
                          </a:solidFill>
                          <a:effectLst/>
                          <a:latin typeface="+mn-lt"/>
                        </a:rPr>
                        <a:t>Transportasi (PP)</a:t>
                      </a:r>
                    </a:p>
                  </a:txBody>
                  <a:tcPr marL="9525" marR="9525" marT="9525" marB="0" anchor="ctr"/>
                </a:tc>
                <a:tc>
                  <a:txBody>
                    <a:bodyPr/>
                    <a:lstStyle/>
                    <a:p>
                      <a:pPr algn="ctr" fontAlgn="ctr"/>
                      <a:r>
                        <a:rPr lang="en-ID" sz="1200" b="0" i="0" u="none" strike="noStrike">
                          <a:solidFill>
                            <a:srgbClr val="000000"/>
                          </a:solidFill>
                          <a:effectLst/>
                          <a:latin typeface="+mn-lt"/>
                        </a:rPr>
                        <a:t>14</a:t>
                      </a:r>
                    </a:p>
                  </a:txBody>
                  <a:tcPr marL="9525" marR="9525" marT="9525" marB="0" anchor="ctr"/>
                </a:tc>
                <a:tc>
                  <a:txBody>
                    <a:bodyPr/>
                    <a:lstStyle/>
                    <a:p>
                      <a:pPr algn="ctr" fontAlgn="ctr"/>
                      <a:r>
                        <a:rPr lang="en-ID" sz="1200" b="0" i="0" u="none" strike="noStrike">
                          <a:solidFill>
                            <a:srgbClr val="000000"/>
                          </a:solidFill>
                          <a:effectLst/>
                          <a:latin typeface="+mn-lt"/>
                        </a:rPr>
                        <a:t>Orang</a:t>
                      </a:r>
                    </a:p>
                  </a:txBody>
                  <a:tcPr marL="9525" marR="9525" marT="9525" marB="0" anchor="ctr"/>
                </a:tc>
                <a:tc>
                  <a:txBody>
                    <a:bodyPr/>
                    <a:lstStyle/>
                    <a:p>
                      <a:pPr algn="ctr" fontAlgn="ctr"/>
                      <a:r>
                        <a:rPr lang="en-ID" sz="1200" b="0" i="0" u="none" strike="noStrike">
                          <a:solidFill>
                            <a:srgbClr val="000000"/>
                          </a:solidFill>
                          <a:effectLst/>
                          <a:latin typeface="+mn-lt"/>
                        </a:rPr>
                        <a:t> Rp            700.000 </a:t>
                      </a:r>
                    </a:p>
                  </a:txBody>
                  <a:tcPr marL="9525" marR="9525" marT="9525" marB="0" anchor="ctr"/>
                </a:tc>
                <a:tc>
                  <a:txBody>
                    <a:bodyPr/>
                    <a:lstStyle/>
                    <a:p>
                      <a:pPr algn="l" fontAlgn="ctr"/>
                      <a:r>
                        <a:rPr lang="en-ID" sz="1200" b="0" i="0" u="none" strike="noStrike">
                          <a:solidFill>
                            <a:srgbClr val="000000"/>
                          </a:solidFill>
                          <a:effectLst/>
                          <a:latin typeface="+mn-lt"/>
                        </a:rPr>
                        <a:t> Rp       9.800.000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3125323592"/>
                  </a:ext>
                </a:extLst>
              </a:tr>
              <a:tr h="356378">
                <a:tc>
                  <a:txBody>
                    <a:bodyPr/>
                    <a:lstStyle/>
                    <a:p>
                      <a:pPr algn="ctr" fontAlgn="ctr"/>
                      <a:r>
                        <a:rPr lang="en-ID" sz="1200" b="0" i="0" u="none" strike="noStrike">
                          <a:solidFill>
                            <a:srgbClr val="000000"/>
                          </a:solidFill>
                          <a:effectLst/>
                          <a:latin typeface="+mn-lt"/>
                        </a:rPr>
                        <a:t>3</a:t>
                      </a:r>
                    </a:p>
                  </a:txBody>
                  <a:tcPr marL="9525" marR="9525" marT="9525" marB="0" anchor="ctr"/>
                </a:tc>
                <a:tc>
                  <a:txBody>
                    <a:bodyPr/>
                    <a:lstStyle/>
                    <a:p>
                      <a:pPr algn="l" fontAlgn="ctr"/>
                      <a:r>
                        <a:rPr lang="en-ID" sz="1200" b="0" i="0" u="none" strike="noStrike">
                          <a:solidFill>
                            <a:srgbClr val="000000"/>
                          </a:solidFill>
                          <a:effectLst/>
                          <a:latin typeface="+mn-lt"/>
                        </a:rPr>
                        <a:t>Konsumsi</a:t>
                      </a:r>
                    </a:p>
                  </a:txBody>
                  <a:tcPr marL="9525" marR="9525" marT="9525" marB="0" anchor="ctr"/>
                </a:tc>
                <a:tc>
                  <a:txBody>
                    <a:bodyPr/>
                    <a:lstStyle/>
                    <a:p>
                      <a:pPr algn="ctr" fontAlgn="ctr"/>
                      <a:r>
                        <a:rPr lang="en-ID" sz="1200" b="0" i="0" u="none" strike="noStrike">
                          <a:solidFill>
                            <a:srgbClr val="000000"/>
                          </a:solidFill>
                          <a:effectLst/>
                          <a:latin typeface="+mn-lt"/>
                        </a:rPr>
                        <a:t>14</a:t>
                      </a:r>
                    </a:p>
                  </a:txBody>
                  <a:tcPr marL="9525" marR="9525" marT="9525" marB="0" anchor="ctr"/>
                </a:tc>
                <a:tc>
                  <a:txBody>
                    <a:bodyPr/>
                    <a:lstStyle/>
                    <a:p>
                      <a:pPr algn="ctr" fontAlgn="ctr"/>
                      <a:r>
                        <a:rPr lang="en-ID" sz="1200" b="0" i="0" u="none" strike="noStrike">
                          <a:solidFill>
                            <a:srgbClr val="000000"/>
                          </a:solidFill>
                          <a:effectLst/>
                          <a:latin typeface="+mn-lt"/>
                        </a:rPr>
                        <a:t>Tim</a:t>
                      </a:r>
                    </a:p>
                  </a:txBody>
                  <a:tcPr marL="9525" marR="9525" marT="9525" marB="0" anchor="ctr"/>
                </a:tc>
                <a:tc>
                  <a:txBody>
                    <a:bodyPr/>
                    <a:lstStyle/>
                    <a:p>
                      <a:pPr algn="ctr" fontAlgn="ctr"/>
                      <a:r>
                        <a:rPr lang="en-ID" sz="1200" b="0" i="0" u="none" strike="noStrike">
                          <a:solidFill>
                            <a:srgbClr val="000000"/>
                          </a:solidFill>
                          <a:effectLst/>
                          <a:latin typeface="+mn-lt"/>
                        </a:rPr>
                        <a:t> Rp        3.000.000 </a:t>
                      </a:r>
                    </a:p>
                  </a:txBody>
                  <a:tcPr marL="9525" marR="9525" marT="9525" marB="0" anchor="ctr"/>
                </a:tc>
                <a:tc>
                  <a:txBody>
                    <a:bodyPr/>
                    <a:lstStyle/>
                    <a:p>
                      <a:pPr algn="l" fontAlgn="ctr"/>
                      <a:r>
                        <a:rPr lang="en-ID" sz="1200" b="0" i="0" u="none" strike="noStrike">
                          <a:solidFill>
                            <a:srgbClr val="000000"/>
                          </a:solidFill>
                          <a:effectLst/>
                          <a:latin typeface="+mn-lt"/>
                        </a:rPr>
                        <a:t> Rp    42.000.000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729630565"/>
                  </a:ext>
                </a:extLst>
              </a:tr>
              <a:tr h="356378">
                <a:tc>
                  <a:txBody>
                    <a:bodyPr/>
                    <a:lstStyle/>
                    <a:p>
                      <a:pPr algn="ctr" fontAlgn="ctr"/>
                      <a:r>
                        <a:rPr lang="en-ID" sz="1200" b="0" i="0" u="none" strike="noStrike">
                          <a:solidFill>
                            <a:srgbClr val="000000"/>
                          </a:solidFill>
                          <a:effectLst/>
                          <a:latin typeface="+mn-lt"/>
                        </a:rPr>
                        <a:t>4</a:t>
                      </a:r>
                    </a:p>
                  </a:txBody>
                  <a:tcPr marL="9525" marR="9525" marT="9525" marB="0" anchor="ctr"/>
                </a:tc>
                <a:tc>
                  <a:txBody>
                    <a:bodyPr/>
                    <a:lstStyle/>
                    <a:p>
                      <a:pPr algn="l" fontAlgn="ctr"/>
                      <a:r>
                        <a:rPr lang="en-ID" sz="1200" b="0" i="0" u="none" strike="noStrike">
                          <a:solidFill>
                            <a:srgbClr val="000000"/>
                          </a:solidFill>
                          <a:effectLst/>
                          <a:latin typeface="+mn-lt"/>
                        </a:rPr>
                        <a:t>Penginapan </a:t>
                      </a:r>
                    </a:p>
                  </a:txBody>
                  <a:tcPr marL="9525" marR="9525" marT="9525" marB="0" anchor="ctr"/>
                </a:tc>
                <a:tc>
                  <a:txBody>
                    <a:bodyPr/>
                    <a:lstStyle/>
                    <a:p>
                      <a:pPr algn="ctr" fontAlgn="ctr"/>
                      <a:r>
                        <a:rPr lang="en-ID" sz="1200" b="0" i="0" u="none" strike="noStrike">
                          <a:solidFill>
                            <a:srgbClr val="000000"/>
                          </a:solidFill>
                          <a:effectLst/>
                          <a:latin typeface="+mn-lt"/>
                        </a:rPr>
                        <a:t>7</a:t>
                      </a:r>
                    </a:p>
                  </a:txBody>
                  <a:tcPr marL="9525" marR="9525" marT="9525" marB="0" anchor="ctr"/>
                </a:tc>
                <a:tc>
                  <a:txBody>
                    <a:bodyPr/>
                    <a:lstStyle/>
                    <a:p>
                      <a:pPr algn="ctr" fontAlgn="ctr"/>
                      <a:r>
                        <a:rPr lang="en-ID" sz="1200" b="0" i="0" u="none" strike="noStrike">
                          <a:solidFill>
                            <a:srgbClr val="000000"/>
                          </a:solidFill>
                          <a:effectLst/>
                          <a:latin typeface="+mn-lt"/>
                        </a:rPr>
                        <a:t>Kamar</a:t>
                      </a:r>
                    </a:p>
                  </a:txBody>
                  <a:tcPr marL="9525" marR="9525" marT="9525" marB="0" anchor="ctr"/>
                </a:tc>
                <a:tc>
                  <a:txBody>
                    <a:bodyPr/>
                    <a:lstStyle/>
                    <a:p>
                      <a:pPr algn="ctr" fontAlgn="ctr"/>
                      <a:r>
                        <a:rPr lang="en-ID" sz="1200" b="0" i="0" u="none" strike="noStrike">
                          <a:solidFill>
                            <a:srgbClr val="000000"/>
                          </a:solidFill>
                          <a:effectLst/>
                          <a:latin typeface="+mn-lt"/>
                        </a:rPr>
                        <a:t> Rp        5.000.000 </a:t>
                      </a:r>
                    </a:p>
                  </a:txBody>
                  <a:tcPr marL="9525" marR="9525" marT="9525" marB="0" anchor="ctr"/>
                </a:tc>
                <a:tc>
                  <a:txBody>
                    <a:bodyPr/>
                    <a:lstStyle/>
                    <a:p>
                      <a:pPr algn="l" fontAlgn="ctr"/>
                      <a:r>
                        <a:rPr lang="en-ID" sz="1200" b="0" i="0" u="none" strike="noStrike">
                          <a:solidFill>
                            <a:srgbClr val="000000"/>
                          </a:solidFill>
                          <a:effectLst/>
                          <a:latin typeface="+mn-lt"/>
                        </a:rPr>
                        <a:t> Rp    35.000.000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3691254007"/>
                  </a:ext>
                </a:extLst>
              </a:tr>
              <a:tr h="356378">
                <a:tc>
                  <a:txBody>
                    <a:bodyPr/>
                    <a:lstStyle/>
                    <a:p>
                      <a:pPr algn="ctr" fontAlgn="ctr"/>
                      <a:r>
                        <a:rPr lang="en-ID" sz="1200" b="0" i="0" u="none" strike="noStrike">
                          <a:solidFill>
                            <a:srgbClr val="000000"/>
                          </a:solidFill>
                          <a:effectLst/>
                          <a:latin typeface="+mn-lt"/>
                        </a:rPr>
                        <a:t>5</a:t>
                      </a:r>
                    </a:p>
                  </a:txBody>
                  <a:tcPr marL="9525" marR="9525" marT="9525" marB="0" anchor="ctr"/>
                </a:tc>
                <a:tc>
                  <a:txBody>
                    <a:bodyPr/>
                    <a:lstStyle/>
                    <a:p>
                      <a:pPr algn="l" fontAlgn="ctr"/>
                      <a:r>
                        <a:rPr lang="en-ID" sz="1200" b="0" i="0" u="none" strike="noStrike">
                          <a:solidFill>
                            <a:srgbClr val="000000"/>
                          </a:solidFill>
                          <a:effectLst/>
                          <a:latin typeface="+mn-lt"/>
                        </a:rPr>
                        <a:t>Aqua 600 ML</a:t>
                      </a:r>
                    </a:p>
                  </a:txBody>
                  <a:tcPr marL="9525" marR="9525" marT="9525" marB="0" anchor="ctr"/>
                </a:tc>
                <a:tc>
                  <a:txBody>
                    <a:bodyPr/>
                    <a:lstStyle/>
                    <a:p>
                      <a:pPr algn="ctr" fontAlgn="ctr"/>
                      <a:r>
                        <a:rPr lang="en-ID" sz="1200" b="0" i="0" u="none" strike="noStrike">
                          <a:solidFill>
                            <a:srgbClr val="000000"/>
                          </a:solidFill>
                          <a:effectLst/>
                          <a:latin typeface="+mn-lt"/>
                        </a:rPr>
                        <a:t>20</a:t>
                      </a:r>
                    </a:p>
                  </a:txBody>
                  <a:tcPr marL="9525" marR="9525" marT="9525" marB="0" anchor="ctr"/>
                </a:tc>
                <a:tc>
                  <a:txBody>
                    <a:bodyPr/>
                    <a:lstStyle/>
                    <a:p>
                      <a:pPr algn="ctr" fontAlgn="ctr"/>
                      <a:r>
                        <a:rPr lang="en-ID" sz="1200" b="0" i="0" u="none" strike="noStrike">
                          <a:solidFill>
                            <a:srgbClr val="000000"/>
                          </a:solidFill>
                          <a:effectLst/>
                          <a:latin typeface="+mn-lt"/>
                        </a:rPr>
                        <a:t>Pcs</a:t>
                      </a:r>
                    </a:p>
                  </a:txBody>
                  <a:tcPr marL="9525" marR="9525" marT="9525" marB="0" anchor="ctr"/>
                </a:tc>
                <a:tc>
                  <a:txBody>
                    <a:bodyPr/>
                    <a:lstStyle/>
                    <a:p>
                      <a:pPr algn="ctr" fontAlgn="ctr"/>
                      <a:r>
                        <a:rPr lang="en-ID" sz="1200" b="0" i="0" u="none" strike="noStrike">
                          <a:solidFill>
                            <a:srgbClr val="000000"/>
                          </a:solidFill>
                          <a:effectLst/>
                          <a:latin typeface="+mn-lt"/>
                        </a:rPr>
                        <a:t> Rp                4.000 </a:t>
                      </a:r>
                    </a:p>
                  </a:txBody>
                  <a:tcPr marL="9525" marR="9525" marT="9525" marB="0" anchor="ctr"/>
                </a:tc>
                <a:tc>
                  <a:txBody>
                    <a:bodyPr/>
                    <a:lstStyle/>
                    <a:p>
                      <a:pPr algn="l" fontAlgn="ctr"/>
                      <a:r>
                        <a:rPr lang="en-ID" sz="1200" b="0" i="0" u="none" strike="noStrike">
                          <a:solidFill>
                            <a:srgbClr val="000000"/>
                          </a:solidFill>
                          <a:effectLst/>
                          <a:latin typeface="+mn-lt"/>
                        </a:rPr>
                        <a:t> Rp             80.000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653966421"/>
                  </a:ext>
                </a:extLst>
              </a:tr>
              <a:tr h="356378">
                <a:tc>
                  <a:txBody>
                    <a:bodyPr/>
                    <a:lstStyle/>
                    <a:p>
                      <a:pPr algn="ctr" fontAlgn="ctr"/>
                      <a:r>
                        <a:rPr lang="en-ID" sz="1200" b="0" i="0" u="none" strike="noStrike">
                          <a:solidFill>
                            <a:srgbClr val="000000"/>
                          </a:solidFill>
                          <a:effectLst/>
                          <a:latin typeface="+mn-lt"/>
                        </a:rPr>
                        <a:t>6</a:t>
                      </a:r>
                    </a:p>
                  </a:txBody>
                  <a:tcPr marL="9525" marR="9525" marT="9525" marB="0" anchor="ctr"/>
                </a:tc>
                <a:tc>
                  <a:txBody>
                    <a:bodyPr/>
                    <a:lstStyle/>
                    <a:p>
                      <a:pPr algn="l" fontAlgn="ctr"/>
                      <a:r>
                        <a:rPr lang="en-ID" sz="1200" b="0" i="0" u="none" strike="noStrike">
                          <a:solidFill>
                            <a:srgbClr val="000000"/>
                          </a:solidFill>
                          <a:effectLst/>
                          <a:latin typeface="+mn-lt"/>
                        </a:rPr>
                        <a:t>Teh Pucuk</a:t>
                      </a:r>
                    </a:p>
                  </a:txBody>
                  <a:tcPr marL="9525" marR="9525" marT="9525" marB="0" anchor="ctr"/>
                </a:tc>
                <a:tc>
                  <a:txBody>
                    <a:bodyPr/>
                    <a:lstStyle/>
                    <a:p>
                      <a:pPr algn="ctr" fontAlgn="ctr"/>
                      <a:r>
                        <a:rPr lang="en-ID" sz="1200" b="0" i="0" u="none" strike="noStrike">
                          <a:solidFill>
                            <a:srgbClr val="000000"/>
                          </a:solidFill>
                          <a:effectLst/>
                          <a:latin typeface="+mn-lt"/>
                        </a:rPr>
                        <a:t>10</a:t>
                      </a:r>
                    </a:p>
                  </a:txBody>
                  <a:tcPr marL="9525" marR="9525" marT="9525" marB="0" anchor="ctr"/>
                </a:tc>
                <a:tc>
                  <a:txBody>
                    <a:bodyPr/>
                    <a:lstStyle/>
                    <a:p>
                      <a:pPr algn="ctr" fontAlgn="ctr"/>
                      <a:r>
                        <a:rPr lang="en-ID" sz="1200" b="0" i="0" u="none" strike="noStrike">
                          <a:solidFill>
                            <a:srgbClr val="000000"/>
                          </a:solidFill>
                          <a:effectLst/>
                          <a:latin typeface="+mn-lt"/>
                        </a:rPr>
                        <a:t>Pcs</a:t>
                      </a:r>
                    </a:p>
                  </a:txBody>
                  <a:tcPr marL="9525" marR="9525" marT="9525" marB="0" anchor="ctr"/>
                </a:tc>
                <a:tc>
                  <a:txBody>
                    <a:bodyPr/>
                    <a:lstStyle/>
                    <a:p>
                      <a:pPr algn="ctr" fontAlgn="ctr"/>
                      <a:r>
                        <a:rPr lang="en-ID" sz="1200" b="0" i="0" u="none" strike="noStrike" dirty="0">
                          <a:solidFill>
                            <a:srgbClr val="000000"/>
                          </a:solidFill>
                          <a:effectLst/>
                          <a:latin typeface="+mn-lt"/>
                        </a:rPr>
                        <a:t> Rp                4.000 </a:t>
                      </a:r>
                    </a:p>
                  </a:txBody>
                  <a:tcPr marL="9525" marR="9525" marT="9525" marB="0" anchor="ctr"/>
                </a:tc>
                <a:tc>
                  <a:txBody>
                    <a:bodyPr/>
                    <a:lstStyle/>
                    <a:p>
                      <a:pPr algn="l" fontAlgn="ctr"/>
                      <a:r>
                        <a:rPr lang="en-ID" sz="1200" b="0" i="0" u="none" strike="noStrike" dirty="0">
                          <a:solidFill>
                            <a:srgbClr val="000000"/>
                          </a:solidFill>
                          <a:effectLst/>
                          <a:latin typeface="+mn-lt"/>
                        </a:rPr>
                        <a:t> Rp             40.000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657800696"/>
                  </a:ext>
                </a:extLst>
              </a:tr>
              <a:tr h="356378">
                <a:tc>
                  <a:txBody>
                    <a:bodyPr/>
                    <a:lstStyle/>
                    <a:p>
                      <a:pPr algn="ctr" fontAlgn="ctr"/>
                      <a:r>
                        <a:rPr lang="en-ID" sz="1200" b="0" i="0" u="none" strike="noStrike">
                          <a:solidFill>
                            <a:srgbClr val="000000"/>
                          </a:solidFill>
                          <a:effectLst/>
                          <a:latin typeface="+mn-lt"/>
                        </a:rPr>
                        <a:t>7</a:t>
                      </a:r>
                    </a:p>
                  </a:txBody>
                  <a:tcPr marL="9525" marR="9525" marT="9525" marB="0" anchor="ctr"/>
                </a:tc>
                <a:tc>
                  <a:txBody>
                    <a:bodyPr/>
                    <a:lstStyle/>
                    <a:p>
                      <a:pPr algn="l" fontAlgn="ctr"/>
                      <a:r>
                        <a:rPr lang="en-ID" sz="1200" b="0" i="0" u="none" strike="noStrike">
                          <a:solidFill>
                            <a:srgbClr val="000000"/>
                          </a:solidFill>
                          <a:effectLst/>
                          <a:latin typeface="+mn-lt"/>
                        </a:rPr>
                        <a:t>Pocari Sweat</a:t>
                      </a:r>
                    </a:p>
                  </a:txBody>
                  <a:tcPr marL="9525" marR="9525" marT="9525" marB="0" anchor="ctr"/>
                </a:tc>
                <a:tc>
                  <a:txBody>
                    <a:bodyPr/>
                    <a:lstStyle/>
                    <a:p>
                      <a:pPr algn="ctr" fontAlgn="ctr"/>
                      <a:r>
                        <a:rPr lang="en-ID" sz="1200" b="0" i="0" u="none" strike="noStrike">
                          <a:solidFill>
                            <a:srgbClr val="000000"/>
                          </a:solidFill>
                          <a:effectLst/>
                          <a:latin typeface="+mn-lt"/>
                        </a:rPr>
                        <a:t>10</a:t>
                      </a:r>
                    </a:p>
                  </a:txBody>
                  <a:tcPr marL="9525" marR="9525" marT="9525" marB="0" anchor="ctr"/>
                </a:tc>
                <a:tc>
                  <a:txBody>
                    <a:bodyPr/>
                    <a:lstStyle/>
                    <a:p>
                      <a:pPr algn="ctr" fontAlgn="ctr"/>
                      <a:r>
                        <a:rPr lang="en-ID" sz="1200" b="0" i="0" u="none" strike="noStrike">
                          <a:solidFill>
                            <a:srgbClr val="000000"/>
                          </a:solidFill>
                          <a:effectLst/>
                          <a:latin typeface="+mn-lt"/>
                        </a:rPr>
                        <a:t>Pcs</a:t>
                      </a:r>
                    </a:p>
                  </a:txBody>
                  <a:tcPr marL="9525" marR="9525" marT="9525" marB="0" anchor="ctr"/>
                </a:tc>
                <a:tc>
                  <a:txBody>
                    <a:bodyPr/>
                    <a:lstStyle/>
                    <a:p>
                      <a:pPr algn="ctr" fontAlgn="ctr"/>
                      <a:r>
                        <a:rPr lang="en-ID" sz="1200" b="0" i="0" u="none" strike="noStrike">
                          <a:solidFill>
                            <a:srgbClr val="000000"/>
                          </a:solidFill>
                          <a:effectLst/>
                          <a:latin typeface="+mn-lt"/>
                        </a:rPr>
                        <a:t> Rp                8.000 </a:t>
                      </a:r>
                    </a:p>
                  </a:txBody>
                  <a:tcPr marL="9525" marR="9525" marT="9525" marB="0" anchor="ctr"/>
                </a:tc>
                <a:tc>
                  <a:txBody>
                    <a:bodyPr/>
                    <a:lstStyle/>
                    <a:p>
                      <a:pPr algn="l" fontAlgn="ctr"/>
                      <a:r>
                        <a:rPr lang="en-ID" sz="1200" b="0" i="0" u="none" strike="noStrike" dirty="0">
                          <a:solidFill>
                            <a:srgbClr val="000000"/>
                          </a:solidFill>
                          <a:effectLst/>
                          <a:latin typeface="+mn-lt"/>
                        </a:rPr>
                        <a:t> Rp             80.000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280400281"/>
                  </a:ext>
                </a:extLst>
              </a:tr>
              <a:tr h="356378">
                <a:tc>
                  <a:txBody>
                    <a:bodyPr/>
                    <a:lstStyle/>
                    <a:p>
                      <a:pPr algn="ctr" fontAlgn="ctr"/>
                      <a:r>
                        <a:rPr lang="en-ID" sz="1200" b="0" i="0" u="none" strike="noStrike">
                          <a:solidFill>
                            <a:srgbClr val="000000"/>
                          </a:solidFill>
                          <a:effectLst/>
                          <a:latin typeface="+mn-lt"/>
                        </a:rPr>
                        <a:t>8</a:t>
                      </a:r>
                    </a:p>
                  </a:txBody>
                  <a:tcPr marL="9525" marR="9525" marT="9525" marB="0" anchor="ctr"/>
                </a:tc>
                <a:tc>
                  <a:txBody>
                    <a:bodyPr/>
                    <a:lstStyle/>
                    <a:p>
                      <a:pPr algn="l" fontAlgn="ctr"/>
                      <a:r>
                        <a:rPr lang="en-ID" sz="1200" b="0" i="0" u="none" strike="noStrike">
                          <a:solidFill>
                            <a:srgbClr val="000000"/>
                          </a:solidFill>
                          <a:effectLst/>
                          <a:latin typeface="+mn-lt"/>
                        </a:rPr>
                        <a:t>Keripik (Japota, Chitato, Lays)</a:t>
                      </a:r>
                    </a:p>
                  </a:txBody>
                  <a:tcPr marL="9525" marR="9525" marT="9525" marB="0" anchor="ctr"/>
                </a:tc>
                <a:tc>
                  <a:txBody>
                    <a:bodyPr/>
                    <a:lstStyle/>
                    <a:p>
                      <a:pPr algn="ctr" fontAlgn="ctr"/>
                      <a:r>
                        <a:rPr lang="en-ID" sz="1200" b="0" i="0" u="none" strike="noStrike">
                          <a:solidFill>
                            <a:srgbClr val="000000"/>
                          </a:solidFill>
                          <a:effectLst/>
                          <a:latin typeface="+mn-lt"/>
                        </a:rPr>
                        <a:t>10</a:t>
                      </a:r>
                    </a:p>
                  </a:txBody>
                  <a:tcPr marL="9525" marR="9525" marT="9525" marB="0" anchor="ctr"/>
                </a:tc>
                <a:tc>
                  <a:txBody>
                    <a:bodyPr/>
                    <a:lstStyle/>
                    <a:p>
                      <a:pPr algn="ctr" fontAlgn="ctr"/>
                      <a:r>
                        <a:rPr lang="en-ID" sz="1200" b="0" i="0" u="none" strike="noStrike">
                          <a:solidFill>
                            <a:srgbClr val="000000"/>
                          </a:solidFill>
                          <a:effectLst/>
                          <a:latin typeface="+mn-lt"/>
                        </a:rPr>
                        <a:t>Pcs</a:t>
                      </a:r>
                    </a:p>
                  </a:txBody>
                  <a:tcPr marL="9525" marR="9525" marT="9525" marB="0" anchor="ctr"/>
                </a:tc>
                <a:tc>
                  <a:txBody>
                    <a:bodyPr/>
                    <a:lstStyle/>
                    <a:p>
                      <a:pPr algn="ctr" fontAlgn="ctr"/>
                      <a:r>
                        <a:rPr lang="en-ID" sz="1200" b="0" i="0" u="none" strike="noStrike">
                          <a:solidFill>
                            <a:srgbClr val="000000"/>
                          </a:solidFill>
                          <a:effectLst/>
                          <a:latin typeface="+mn-lt"/>
                        </a:rPr>
                        <a:t> Rp                8.000 </a:t>
                      </a:r>
                    </a:p>
                  </a:txBody>
                  <a:tcPr marL="9525" marR="9525" marT="9525" marB="0" anchor="ctr"/>
                </a:tc>
                <a:tc>
                  <a:txBody>
                    <a:bodyPr/>
                    <a:lstStyle/>
                    <a:p>
                      <a:pPr algn="l" fontAlgn="ctr"/>
                      <a:r>
                        <a:rPr lang="en-ID" sz="1200" b="0" i="0" u="none" strike="noStrike">
                          <a:solidFill>
                            <a:srgbClr val="000000"/>
                          </a:solidFill>
                          <a:effectLst/>
                          <a:latin typeface="+mn-lt"/>
                        </a:rPr>
                        <a:t> Rp             80.000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mj-lt"/>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2129304357"/>
                  </a:ext>
                </a:extLst>
              </a:tr>
              <a:tr h="356378">
                <a:tc>
                  <a:txBody>
                    <a:bodyPr/>
                    <a:lstStyle/>
                    <a:p>
                      <a:pPr algn="ctr" fontAlgn="ctr"/>
                      <a:r>
                        <a:rPr lang="en-ID" sz="1200" b="0" i="0" u="none" strike="noStrike">
                          <a:solidFill>
                            <a:srgbClr val="000000"/>
                          </a:solidFill>
                          <a:effectLst/>
                          <a:latin typeface="+mn-lt"/>
                        </a:rPr>
                        <a:t>9</a:t>
                      </a:r>
                    </a:p>
                  </a:txBody>
                  <a:tcPr marL="9525" marR="9525" marT="9525" marB="0" anchor="ctr"/>
                </a:tc>
                <a:tc>
                  <a:txBody>
                    <a:bodyPr/>
                    <a:lstStyle/>
                    <a:p>
                      <a:pPr algn="l" fontAlgn="ctr"/>
                      <a:r>
                        <a:rPr lang="en-ID" sz="1200" b="0" i="0" u="none" strike="noStrike">
                          <a:solidFill>
                            <a:srgbClr val="000000"/>
                          </a:solidFill>
                          <a:effectLst/>
                          <a:latin typeface="+mn-lt"/>
                        </a:rPr>
                        <a:t>Buah-buahan</a:t>
                      </a:r>
                    </a:p>
                  </a:txBody>
                  <a:tcPr marL="9525" marR="9525" marT="9525" marB="0" anchor="ctr"/>
                </a:tc>
                <a:tc>
                  <a:txBody>
                    <a:bodyPr/>
                    <a:lstStyle/>
                    <a:p>
                      <a:pPr algn="ctr" fontAlgn="ctr"/>
                      <a:r>
                        <a:rPr lang="en-ID" sz="1200" b="0" i="0" u="none" strike="noStrike">
                          <a:solidFill>
                            <a:srgbClr val="000000"/>
                          </a:solidFill>
                          <a:effectLst/>
                          <a:latin typeface="+mn-lt"/>
                        </a:rPr>
                        <a:t>1</a:t>
                      </a:r>
                    </a:p>
                  </a:txBody>
                  <a:tcPr marL="9525" marR="9525" marT="9525" marB="0" anchor="ctr"/>
                </a:tc>
                <a:tc>
                  <a:txBody>
                    <a:bodyPr/>
                    <a:lstStyle/>
                    <a:p>
                      <a:pPr algn="ctr" fontAlgn="ctr"/>
                      <a:r>
                        <a:rPr lang="en-ID" sz="1200" b="0" i="0" u="none" strike="noStrike">
                          <a:solidFill>
                            <a:srgbClr val="000000"/>
                          </a:solidFill>
                          <a:effectLst/>
                          <a:latin typeface="+mn-lt"/>
                        </a:rPr>
                        <a:t>Pax</a:t>
                      </a:r>
                    </a:p>
                  </a:txBody>
                  <a:tcPr marL="9525" marR="9525" marT="9525" marB="0" anchor="ctr"/>
                </a:tc>
                <a:tc>
                  <a:txBody>
                    <a:bodyPr/>
                    <a:lstStyle/>
                    <a:p>
                      <a:pPr algn="ctr" fontAlgn="ctr"/>
                      <a:r>
                        <a:rPr lang="en-ID" sz="1200" b="0" i="0" u="none" strike="noStrike">
                          <a:solidFill>
                            <a:srgbClr val="000000"/>
                          </a:solidFill>
                          <a:effectLst/>
                          <a:latin typeface="+mn-lt"/>
                        </a:rPr>
                        <a:t> Rp            150.000 </a:t>
                      </a:r>
                    </a:p>
                  </a:txBody>
                  <a:tcPr marL="9525" marR="9525" marT="9525" marB="0" anchor="ctr"/>
                </a:tc>
                <a:tc>
                  <a:txBody>
                    <a:bodyPr/>
                    <a:lstStyle/>
                    <a:p>
                      <a:pPr algn="l" fontAlgn="ctr"/>
                      <a:r>
                        <a:rPr lang="en-ID" sz="1200" b="0" i="0" u="none" strike="noStrike">
                          <a:solidFill>
                            <a:srgbClr val="000000"/>
                          </a:solidFill>
                          <a:effectLst/>
                          <a:latin typeface="+mn-lt"/>
                        </a:rPr>
                        <a:t> Rp          150.000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mj-lt"/>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2427664563"/>
                  </a:ext>
                </a:extLst>
              </a:tr>
              <a:tr h="356378">
                <a:tc>
                  <a:txBody>
                    <a:bodyPr/>
                    <a:lstStyle/>
                    <a:p>
                      <a:pPr algn="ctr" fontAlgn="ctr"/>
                      <a:r>
                        <a:rPr lang="en-ID" sz="1200" b="0" i="0" u="none" strike="noStrike">
                          <a:solidFill>
                            <a:srgbClr val="000000"/>
                          </a:solidFill>
                          <a:effectLst/>
                          <a:latin typeface="+mn-lt"/>
                        </a:rPr>
                        <a:t>10</a:t>
                      </a:r>
                    </a:p>
                  </a:txBody>
                  <a:tcPr marL="9525" marR="9525" marT="9525" marB="0" anchor="ctr"/>
                </a:tc>
                <a:tc>
                  <a:txBody>
                    <a:bodyPr/>
                    <a:lstStyle/>
                    <a:p>
                      <a:pPr algn="l" fontAlgn="ctr"/>
                      <a:r>
                        <a:rPr lang="en-ID" sz="1200" b="0" i="0" u="none" strike="noStrike">
                          <a:solidFill>
                            <a:srgbClr val="000000"/>
                          </a:solidFill>
                          <a:effectLst/>
                          <a:latin typeface="+mn-lt"/>
                        </a:rPr>
                        <a:t>Makan Berat</a:t>
                      </a:r>
                    </a:p>
                  </a:txBody>
                  <a:tcPr marL="9525" marR="9525" marT="9525" marB="0" anchor="ctr"/>
                </a:tc>
                <a:tc>
                  <a:txBody>
                    <a:bodyPr/>
                    <a:lstStyle/>
                    <a:p>
                      <a:pPr algn="ctr" fontAlgn="ctr"/>
                      <a:r>
                        <a:rPr lang="en-ID" sz="1200" b="0" i="0" u="none" strike="noStrike">
                          <a:solidFill>
                            <a:srgbClr val="000000"/>
                          </a:solidFill>
                          <a:effectLst/>
                          <a:latin typeface="+mn-lt"/>
                        </a:rPr>
                        <a:t>14</a:t>
                      </a:r>
                    </a:p>
                  </a:txBody>
                  <a:tcPr marL="9525" marR="9525" marT="9525" marB="0" anchor="ctr"/>
                </a:tc>
                <a:tc>
                  <a:txBody>
                    <a:bodyPr/>
                    <a:lstStyle/>
                    <a:p>
                      <a:pPr algn="ctr" fontAlgn="ctr"/>
                      <a:r>
                        <a:rPr lang="en-ID" sz="1200" b="0" i="0" u="none" strike="noStrike">
                          <a:solidFill>
                            <a:srgbClr val="000000"/>
                          </a:solidFill>
                          <a:effectLst/>
                          <a:latin typeface="+mn-lt"/>
                        </a:rPr>
                        <a:t>Pcs</a:t>
                      </a:r>
                    </a:p>
                  </a:txBody>
                  <a:tcPr marL="9525" marR="9525" marT="9525" marB="0" anchor="ctr"/>
                </a:tc>
                <a:tc>
                  <a:txBody>
                    <a:bodyPr/>
                    <a:lstStyle/>
                    <a:p>
                      <a:pPr algn="ctr" fontAlgn="ctr"/>
                      <a:r>
                        <a:rPr lang="en-ID" sz="1200" b="0" i="0" u="none" strike="noStrike">
                          <a:solidFill>
                            <a:srgbClr val="000000"/>
                          </a:solidFill>
                          <a:effectLst/>
                          <a:latin typeface="+mn-lt"/>
                        </a:rPr>
                        <a:t> Rp              30.000 </a:t>
                      </a:r>
                    </a:p>
                  </a:txBody>
                  <a:tcPr marL="9525" marR="9525" marT="9525" marB="0" anchor="ctr"/>
                </a:tc>
                <a:tc>
                  <a:txBody>
                    <a:bodyPr/>
                    <a:lstStyle/>
                    <a:p>
                      <a:pPr algn="l" fontAlgn="ctr"/>
                      <a:r>
                        <a:rPr lang="en-ID" sz="1200" b="0" i="0" u="none" strike="noStrike">
                          <a:solidFill>
                            <a:srgbClr val="000000"/>
                          </a:solidFill>
                          <a:effectLst/>
                          <a:latin typeface="+mn-lt"/>
                        </a:rPr>
                        <a:t> Rp          420.000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mj-lt"/>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10215366"/>
                  </a:ext>
                </a:extLst>
              </a:tr>
              <a:tr h="356378">
                <a:tc>
                  <a:txBody>
                    <a:bodyPr/>
                    <a:lstStyle/>
                    <a:p>
                      <a:pPr algn="ctr" fontAlgn="ctr"/>
                      <a:r>
                        <a:rPr lang="en-ID" sz="1200" b="0" i="0" u="none" strike="noStrike">
                          <a:solidFill>
                            <a:srgbClr val="000000"/>
                          </a:solidFill>
                          <a:effectLst/>
                          <a:latin typeface="+mn-lt"/>
                        </a:rPr>
                        <a:t>11</a:t>
                      </a:r>
                    </a:p>
                  </a:txBody>
                  <a:tcPr marL="9525" marR="9525" marT="9525" marB="0" anchor="ctr"/>
                </a:tc>
                <a:tc>
                  <a:txBody>
                    <a:bodyPr/>
                    <a:lstStyle/>
                    <a:p>
                      <a:pPr algn="l" fontAlgn="ctr"/>
                      <a:r>
                        <a:rPr lang="en-ID" sz="1200" b="0" i="0" u="none" strike="noStrike">
                          <a:solidFill>
                            <a:srgbClr val="000000"/>
                          </a:solidFill>
                          <a:effectLst/>
                          <a:latin typeface="+mn-lt"/>
                        </a:rPr>
                        <a:t>Handuk Kecil</a:t>
                      </a:r>
                    </a:p>
                  </a:txBody>
                  <a:tcPr marL="9525" marR="9525" marT="9525" marB="0" anchor="ctr"/>
                </a:tc>
                <a:tc>
                  <a:txBody>
                    <a:bodyPr/>
                    <a:lstStyle/>
                    <a:p>
                      <a:pPr algn="ctr" fontAlgn="ctr"/>
                      <a:r>
                        <a:rPr lang="en-ID" sz="1200" b="0" i="0" u="none" strike="noStrike">
                          <a:solidFill>
                            <a:srgbClr val="000000"/>
                          </a:solidFill>
                          <a:effectLst/>
                          <a:latin typeface="+mn-lt"/>
                        </a:rPr>
                        <a:t>6</a:t>
                      </a:r>
                    </a:p>
                  </a:txBody>
                  <a:tcPr marL="9525" marR="9525" marT="9525" marB="0" anchor="ctr"/>
                </a:tc>
                <a:tc>
                  <a:txBody>
                    <a:bodyPr/>
                    <a:lstStyle/>
                    <a:p>
                      <a:pPr algn="ctr" fontAlgn="ctr"/>
                      <a:r>
                        <a:rPr lang="en-ID" sz="1200" b="0" i="0" u="none" strike="noStrike">
                          <a:solidFill>
                            <a:srgbClr val="000000"/>
                          </a:solidFill>
                          <a:effectLst/>
                          <a:latin typeface="+mn-lt"/>
                        </a:rPr>
                        <a:t>Pcs</a:t>
                      </a:r>
                    </a:p>
                  </a:txBody>
                  <a:tcPr marL="9525" marR="9525" marT="9525" marB="0" anchor="ctr"/>
                </a:tc>
                <a:tc>
                  <a:txBody>
                    <a:bodyPr/>
                    <a:lstStyle/>
                    <a:p>
                      <a:pPr algn="ctr" fontAlgn="ctr"/>
                      <a:r>
                        <a:rPr lang="en-ID" sz="1200" b="0" i="0" u="none" strike="noStrike">
                          <a:solidFill>
                            <a:srgbClr val="000000"/>
                          </a:solidFill>
                          <a:effectLst/>
                          <a:latin typeface="+mn-lt"/>
                        </a:rPr>
                        <a:t> Rp              10.000 </a:t>
                      </a:r>
                    </a:p>
                  </a:txBody>
                  <a:tcPr marL="9525" marR="9525" marT="9525" marB="0" anchor="ctr"/>
                </a:tc>
                <a:tc>
                  <a:txBody>
                    <a:bodyPr/>
                    <a:lstStyle/>
                    <a:p>
                      <a:pPr algn="l" fontAlgn="ctr"/>
                      <a:r>
                        <a:rPr lang="en-ID" sz="1200" b="0" i="0" u="none" strike="noStrike" dirty="0">
                          <a:solidFill>
                            <a:srgbClr val="000000"/>
                          </a:solidFill>
                          <a:effectLst/>
                          <a:latin typeface="+mn-lt"/>
                        </a:rPr>
                        <a:t> Rp             60.000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mj-lt"/>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4271094027"/>
                  </a:ext>
                </a:extLst>
              </a:tr>
            </a:tbl>
          </a:graphicData>
        </a:graphic>
      </p:graphicFrame>
      <p:pic>
        <p:nvPicPr>
          <p:cNvPr id="2" name="Picture 1">
            <a:extLst>
              <a:ext uri="{FF2B5EF4-FFF2-40B4-BE49-F238E27FC236}">
                <a16:creationId xmlns:a16="http://schemas.microsoft.com/office/drawing/2014/main" id="{EB912E04-B508-5B1C-2FBC-B5716BC89A2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4" name="Picture 3">
            <a:extLst>
              <a:ext uri="{FF2B5EF4-FFF2-40B4-BE49-F238E27FC236}">
                <a16:creationId xmlns:a16="http://schemas.microsoft.com/office/drawing/2014/main" id="{5B984CD5-B8E6-3B50-1111-59C1410DC9ED}"/>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39422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pic>
        <p:nvPicPr>
          <p:cNvPr id="2" name="Picture 1">
            <a:extLst>
              <a:ext uri="{FF2B5EF4-FFF2-40B4-BE49-F238E27FC236}">
                <a16:creationId xmlns:a16="http://schemas.microsoft.com/office/drawing/2014/main" id="{EB912E04-B508-5B1C-2FBC-B5716BC89A2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4" name="Picture 3">
            <a:extLst>
              <a:ext uri="{FF2B5EF4-FFF2-40B4-BE49-F238E27FC236}">
                <a16:creationId xmlns:a16="http://schemas.microsoft.com/office/drawing/2014/main" id="{5B984CD5-B8E6-3B50-1111-59C1410DC9ED}"/>
              </a:ext>
            </a:extLst>
          </p:cNvPr>
          <p:cNvPicPr>
            <a:picLocks noChangeAspect="1"/>
          </p:cNvPicPr>
          <p:nvPr/>
        </p:nvPicPr>
        <p:blipFill rotWithShape="1">
          <a:blip r:embed="rId4"/>
          <a:srcRect l="1" r="4307" b="18080"/>
          <a:stretch/>
        </p:blipFill>
        <p:spPr>
          <a:xfrm>
            <a:off x="8246150" y="4306160"/>
            <a:ext cx="734826" cy="552353"/>
          </a:xfrm>
          <a:prstGeom prst="rect">
            <a:avLst/>
          </a:prstGeom>
        </p:spPr>
      </p:pic>
      <p:graphicFrame>
        <p:nvGraphicFramePr>
          <p:cNvPr id="5" name="Table 4">
            <a:extLst>
              <a:ext uri="{FF2B5EF4-FFF2-40B4-BE49-F238E27FC236}">
                <a16:creationId xmlns:a16="http://schemas.microsoft.com/office/drawing/2014/main" id="{76F45312-488D-7FB0-B34C-90CFE555E9B8}"/>
              </a:ext>
            </a:extLst>
          </p:cNvPr>
          <p:cNvGraphicFramePr>
            <a:graphicFrameLocks noGrp="1"/>
          </p:cNvGraphicFramePr>
          <p:nvPr>
            <p:extLst>
              <p:ext uri="{D42A27DB-BD31-4B8C-83A1-F6EECF244321}">
                <p14:modId xmlns:p14="http://schemas.microsoft.com/office/powerpoint/2010/main" val="3475985488"/>
              </p:ext>
            </p:extLst>
          </p:nvPr>
        </p:nvGraphicFramePr>
        <p:xfrm>
          <a:off x="299342" y="397877"/>
          <a:ext cx="7359710" cy="4536264"/>
        </p:xfrm>
        <a:graphic>
          <a:graphicData uri="http://schemas.openxmlformats.org/drawingml/2006/table">
            <a:tbl>
              <a:tblPr firstRow="1" firstCol="1" bandRow="1">
                <a:tableStyleId>{3C2FFA5D-87B4-456A-9821-1D502468CF0F}</a:tableStyleId>
              </a:tblPr>
              <a:tblGrid>
                <a:gridCol w="384821">
                  <a:extLst>
                    <a:ext uri="{9D8B030D-6E8A-4147-A177-3AD203B41FA5}">
                      <a16:colId xmlns:a16="http://schemas.microsoft.com/office/drawing/2014/main" val="199548014"/>
                    </a:ext>
                  </a:extLst>
                </a:gridCol>
                <a:gridCol w="1618598">
                  <a:extLst>
                    <a:ext uri="{9D8B030D-6E8A-4147-A177-3AD203B41FA5}">
                      <a16:colId xmlns:a16="http://schemas.microsoft.com/office/drawing/2014/main" val="1729906350"/>
                    </a:ext>
                  </a:extLst>
                </a:gridCol>
                <a:gridCol w="529401">
                  <a:extLst>
                    <a:ext uri="{9D8B030D-6E8A-4147-A177-3AD203B41FA5}">
                      <a16:colId xmlns:a16="http://schemas.microsoft.com/office/drawing/2014/main" val="1061136122"/>
                    </a:ext>
                  </a:extLst>
                </a:gridCol>
                <a:gridCol w="633205">
                  <a:extLst>
                    <a:ext uri="{9D8B030D-6E8A-4147-A177-3AD203B41FA5}">
                      <a16:colId xmlns:a16="http://schemas.microsoft.com/office/drawing/2014/main" val="1166753440"/>
                    </a:ext>
                  </a:extLst>
                </a:gridCol>
                <a:gridCol w="1432496">
                  <a:extLst>
                    <a:ext uri="{9D8B030D-6E8A-4147-A177-3AD203B41FA5}">
                      <a16:colId xmlns:a16="http://schemas.microsoft.com/office/drawing/2014/main" val="1493346832"/>
                    </a:ext>
                  </a:extLst>
                </a:gridCol>
                <a:gridCol w="1546682">
                  <a:extLst>
                    <a:ext uri="{9D8B030D-6E8A-4147-A177-3AD203B41FA5}">
                      <a16:colId xmlns:a16="http://schemas.microsoft.com/office/drawing/2014/main" val="2953311044"/>
                    </a:ext>
                  </a:extLst>
                </a:gridCol>
                <a:gridCol w="1214507">
                  <a:extLst>
                    <a:ext uri="{9D8B030D-6E8A-4147-A177-3AD203B41FA5}">
                      <a16:colId xmlns:a16="http://schemas.microsoft.com/office/drawing/2014/main" val="3742525209"/>
                    </a:ext>
                  </a:extLst>
                </a:gridCol>
              </a:tblGrid>
              <a:tr h="540478">
                <a:tc>
                  <a:txBody>
                    <a:bodyPr/>
                    <a:lstStyle/>
                    <a:p>
                      <a:pPr algn="ctr" fontAlgn="ctr"/>
                      <a:r>
                        <a:rPr lang="en-ID" sz="1200" b="0" i="0" u="none" strike="noStrike">
                          <a:solidFill>
                            <a:srgbClr val="000000"/>
                          </a:solidFill>
                          <a:effectLst/>
                          <a:latin typeface="+mj-lt"/>
                        </a:rPr>
                        <a:t>12</a:t>
                      </a:r>
                    </a:p>
                  </a:txBody>
                  <a:tcPr marL="9525" marR="9525" marT="9525" marB="0" anchor="ctr">
                    <a:solidFill>
                      <a:srgbClr val="DDDDE4"/>
                    </a:solidFill>
                  </a:tcPr>
                </a:tc>
                <a:tc>
                  <a:txBody>
                    <a:bodyPr/>
                    <a:lstStyle/>
                    <a:p>
                      <a:pPr algn="l" fontAlgn="ctr"/>
                      <a:r>
                        <a:rPr lang="en-ID" sz="1200" b="0" i="0" u="none" strike="noStrike">
                          <a:solidFill>
                            <a:srgbClr val="000000"/>
                          </a:solidFill>
                          <a:effectLst/>
                          <a:latin typeface="+mj-lt"/>
                        </a:rPr>
                        <a:t>Tissue</a:t>
                      </a:r>
                    </a:p>
                  </a:txBody>
                  <a:tcPr marL="9525" marR="9525" marT="9525" marB="0" anchor="ctr">
                    <a:solidFill>
                      <a:srgbClr val="DDDDE4"/>
                    </a:solidFill>
                  </a:tcPr>
                </a:tc>
                <a:tc>
                  <a:txBody>
                    <a:bodyPr/>
                    <a:lstStyle/>
                    <a:p>
                      <a:pPr algn="ctr" fontAlgn="ctr"/>
                      <a:r>
                        <a:rPr lang="en-ID" sz="1200" b="0" i="0" u="none" strike="noStrike">
                          <a:solidFill>
                            <a:srgbClr val="000000"/>
                          </a:solidFill>
                          <a:effectLst/>
                          <a:latin typeface="+mj-lt"/>
                        </a:rPr>
                        <a:t>3</a:t>
                      </a:r>
                    </a:p>
                  </a:txBody>
                  <a:tcPr marL="9525" marR="9525" marT="9525" marB="0" anchor="ctr">
                    <a:solidFill>
                      <a:srgbClr val="DDDDE4"/>
                    </a:solidFill>
                  </a:tcPr>
                </a:tc>
                <a:tc>
                  <a:txBody>
                    <a:bodyPr/>
                    <a:lstStyle/>
                    <a:p>
                      <a:pPr algn="ctr" fontAlgn="ctr"/>
                      <a:r>
                        <a:rPr lang="en-ID" sz="1200" b="0" i="0" u="none" strike="noStrike">
                          <a:solidFill>
                            <a:srgbClr val="000000"/>
                          </a:solidFill>
                          <a:effectLst/>
                          <a:latin typeface="+mj-lt"/>
                        </a:rPr>
                        <a:t>Pcs</a:t>
                      </a:r>
                    </a:p>
                  </a:txBody>
                  <a:tcPr marL="9525" marR="9525" marT="9525" marB="0" anchor="ctr">
                    <a:solidFill>
                      <a:srgbClr val="DDDDE4"/>
                    </a:solidFill>
                  </a:tcPr>
                </a:tc>
                <a:tc>
                  <a:txBody>
                    <a:bodyPr/>
                    <a:lstStyle/>
                    <a:p>
                      <a:pPr algn="ctr" fontAlgn="ctr"/>
                      <a:r>
                        <a:rPr lang="en-ID" sz="1200" b="0" i="0" u="none" strike="noStrike">
                          <a:solidFill>
                            <a:srgbClr val="000000"/>
                          </a:solidFill>
                          <a:effectLst/>
                          <a:latin typeface="+mj-lt"/>
                        </a:rPr>
                        <a:t> Rp              10.000 </a:t>
                      </a:r>
                    </a:p>
                  </a:txBody>
                  <a:tcPr marL="9525" marR="9525" marT="9525" marB="0" anchor="ctr">
                    <a:solidFill>
                      <a:srgbClr val="DDDDE4"/>
                    </a:solidFill>
                  </a:tcPr>
                </a:tc>
                <a:tc>
                  <a:txBody>
                    <a:bodyPr/>
                    <a:lstStyle/>
                    <a:p>
                      <a:pPr algn="l" fontAlgn="ctr"/>
                      <a:r>
                        <a:rPr lang="en-ID" sz="1200" b="0" i="0" u="none" strike="noStrike">
                          <a:solidFill>
                            <a:srgbClr val="000000"/>
                          </a:solidFill>
                          <a:effectLst/>
                          <a:latin typeface="+mj-lt"/>
                        </a:rPr>
                        <a:t> Rp             30.000 </a:t>
                      </a:r>
                    </a:p>
                  </a:txBody>
                  <a:tcPr marL="9525" marR="9525" marT="9525" marB="0" anchor="ctr">
                    <a:lnR w="12700" cap="flat" cmpd="sng" algn="ctr">
                      <a:solidFill>
                        <a:schemeClr val="tx1"/>
                      </a:solidFill>
                      <a:prstDash val="solid"/>
                      <a:round/>
                      <a:headEnd type="none" w="med" len="med"/>
                      <a:tailEnd type="none" w="med" len="med"/>
                    </a:lnR>
                    <a:solidFill>
                      <a:srgbClr val="DDDDE4"/>
                    </a:solidFill>
                  </a:tcPr>
                </a:tc>
                <a:tc rowSpan="12">
                  <a:txBody>
                    <a:bodyPr/>
                    <a:lstStyle/>
                    <a:p>
                      <a:pPr marL="0" marR="0" lvl="0" indent="0" algn="l" defTabSz="914400" rtl="0" eaLnBrk="1" fontAlgn="auto" latinLnBrk="0" hangingPunct="1">
                        <a:lnSpc>
                          <a:spcPct val="107000"/>
                        </a:lnSpc>
                        <a:spcBef>
                          <a:spcPts val="0"/>
                        </a:spcBef>
                        <a:spcAft>
                          <a:spcPts val="0"/>
                        </a:spcAft>
                        <a:buClr>
                          <a:srgbClr val="000000"/>
                        </a:buClr>
                        <a:buSzTx/>
                        <a:buFont typeface="Arial"/>
                        <a:buNone/>
                        <a:tabLst/>
                        <a:defRPr/>
                      </a:pPr>
                      <a:r>
                        <a:rPr lang="en-US" sz="1200" b="0" kern="0" dirty="0">
                          <a:solidFill>
                            <a:schemeClr val="accent2"/>
                          </a:solidFill>
                          <a:effectLst/>
                        </a:rPr>
                        <a:t>Rp 172,396,000</a:t>
                      </a:r>
                      <a:endParaRPr lang="en-US" sz="1200" b="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200" kern="100" dirty="0">
                        <a:solidFill>
                          <a:schemeClr val="accent2"/>
                        </a:solidFill>
                        <a:effectLst/>
                        <a:latin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1120532814"/>
                  </a:ext>
                </a:extLst>
              </a:tr>
              <a:tr h="356378">
                <a:tc>
                  <a:txBody>
                    <a:bodyPr/>
                    <a:lstStyle/>
                    <a:p>
                      <a:pPr algn="ctr" fontAlgn="ctr"/>
                      <a:r>
                        <a:rPr lang="en-ID" sz="1200" b="0" i="0" u="none" strike="noStrike">
                          <a:solidFill>
                            <a:srgbClr val="000000"/>
                          </a:solidFill>
                          <a:effectLst/>
                          <a:latin typeface="+mj-lt"/>
                        </a:rPr>
                        <a:t>13</a:t>
                      </a:r>
                    </a:p>
                  </a:txBody>
                  <a:tcPr marL="9525" marR="9525" marT="9525" marB="0" anchor="ctr"/>
                </a:tc>
                <a:tc>
                  <a:txBody>
                    <a:bodyPr/>
                    <a:lstStyle/>
                    <a:p>
                      <a:pPr algn="l" fontAlgn="ctr"/>
                      <a:r>
                        <a:rPr lang="en-ID" sz="1200" b="0" i="0" u="none" strike="noStrike">
                          <a:solidFill>
                            <a:srgbClr val="000000"/>
                          </a:solidFill>
                          <a:effectLst/>
                          <a:latin typeface="+mj-lt"/>
                        </a:rPr>
                        <a:t>Pizza Hut</a:t>
                      </a:r>
                    </a:p>
                  </a:txBody>
                  <a:tcPr marL="9525" marR="9525" marT="9525" marB="0" anchor="ctr"/>
                </a:tc>
                <a:tc>
                  <a:txBody>
                    <a:bodyPr/>
                    <a:lstStyle/>
                    <a:p>
                      <a:pPr algn="ctr" fontAlgn="ctr"/>
                      <a:r>
                        <a:rPr lang="en-ID" sz="1200" b="0" i="0" u="none" strike="noStrike">
                          <a:solidFill>
                            <a:srgbClr val="000000"/>
                          </a:solidFill>
                          <a:effectLst/>
                          <a:latin typeface="+mj-lt"/>
                        </a:rPr>
                        <a:t>2</a:t>
                      </a:r>
                    </a:p>
                  </a:txBody>
                  <a:tcPr marL="9525" marR="9525" marT="9525" marB="0" anchor="ctr"/>
                </a:tc>
                <a:tc>
                  <a:txBody>
                    <a:bodyPr/>
                    <a:lstStyle/>
                    <a:p>
                      <a:pPr algn="ctr" fontAlgn="ctr"/>
                      <a:r>
                        <a:rPr lang="en-ID" sz="1200" b="0" i="0" u="none" strike="noStrike">
                          <a:solidFill>
                            <a:srgbClr val="000000"/>
                          </a:solidFill>
                          <a:effectLst/>
                          <a:latin typeface="+mj-lt"/>
                        </a:rPr>
                        <a:t>Loyang</a:t>
                      </a:r>
                    </a:p>
                  </a:txBody>
                  <a:tcPr marL="9525" marR="9525" marT="9525" marB="0" anchor="ctr"/>
                </a:tc>
                <a:tc>
                  <a:txBody>
                    <a:bodyPr/>
                    <a:lstStyle/>
                    <a:p>
                      <a:pPr algn="ctr" fontAlgn="ctr"/>
                      <a:r>
                        <a:rPr lang="en-ID" sz="1200" b="0" i="0" u="none" strike="noStrike">
                          <a:solidFill>
                            <a:srgbClr val="000000"/>
                          </a:solidFill>
                          <a:effectLst/>
                          <a:latin typeface="+mj-lt"/>
                        </a:rPr>
                        <a:t> Rp            150.000 </a:t>
                      </a:r>
                    </a:p>
                  </a:txBody>
                  <a:tcPr marL="9525" marR="9525" marT="9525" marB="0" anchor="ctr"/>
                </a:tc>
                <a:tc>
                  <a:txBody>
                    <a:bodyPr/>
                    <a:lstStyle/>
                    <a:p>
                      <a:pPr algn="l" fontAlgn="ctr"/>
                      <a:r>
                        <a:rPr lang="en-ID" sz="1200" b="0" i="0" u="none" strike="noStrike">
                          <a:solidFill>
                            <a:srgbClr val="000000"/>
                          </a:solidFill>
                          <a:effectLst/>
                          <a:latin typeface="+mj-lt"/>
                        </a:rPr>
                        <a:t> Rp          300.000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964118230"/>
                  </a:ext>
                </a:extLst>
              </a:tr>
              <a:tr h="356378">
                <a:tc>
                  <a:txBody>
                    <a:bodyPr/>
                    <a:lstStyle/>
                    <a:p>
                      <a:pPr algn="ctr" fontAlgn="ctr"/>
                      <a:r>
                        <a:rPr lang="en-ID" sz="1200" b="0" i="0" u="none" strike="noStrike">
                          <a:solidFill>
                            <a:srgbClr val="000000"/>
                          </a:solidFill>
                          <a:effectLst/>
                          <a:latin typeface="+mj-lt"/>
                        </a:rPr>
                        <a:t>14</a:t>
                      </a:r>
                    </a:p>
                  </a:txBody>
                  <a:tcPr marL="9525" marR="9525" marT="9525" marB="0" anchor="ctr"/>
                </a:tc>
                <a:tc>
                  <a:txBody>
                    <a:bodyPr/>
                    <a:lstStyle/>
                    <a:p>
                      <a:pPr algn="l" fontAlgn="ctr"/>
                      <a:r>
                        <a:rPr lang="en-ID" sz="1200" b="0" i="0" u="none" strike="noStrike">
                          <a:solidFill>
                            <a:srgbClr val="000000"/>
                          </a:solidFill>
                          <a:effectLst/>
                          <a:latin typeface="+mj-lt"/>
                        </a:rPr>
                        <a:t>Sewa Cooler Box</a:t>
                      </a:r>
                    </a:p>
                  </a:txBody>
                  <a:tcPr marL="9525" marR="9525" marT="9525" marB="0" anchor="ctr"/>
                </a:tc>
                <a:tc>
                  <a:txBody>
                    <a:bodyPr/>
                    <a:lstStyle/>
                    <a:p>
                      <a:pPr algn="ctr" fontAlgn="ctr"/>
                      <a:r>
                        <a:rPr lang="en-ID" sz="1200" b="0" i="0" u="none" strike="noStrike">
                          <a:solidFill>
                            <a:srgbClr val="000000"/>
                          </a:solidFill>
                          <a:effectLst/>
                          <a:latin typeface="+mj-lt"/>
                        </a:rPr>
                        <a:t>1</a:t>
                      </a:r>
                    </a:p>
                  </a:txBody>
                  <a:tcPr marL="9525" marR="9525" marT="9525" marB="0" anchor="ctr"/>
                </a:tc>
                <a:tc>
                  <a:txBody>
                    <a:bodyPr/>
                    <a:lstStyle/>
                    <a:p>
                      <a:pPr algn="ctr" fontAlgn="ctr"/>
                      <a:r>
                        <a:rPr lang="en-ID" sz="1200" b="0" i="0" u="none" strike="noStrike">
                          <a:solidFill>
                            <a:srgbClr val="000000"/>
                          </a:solidFill>
                          <a:effectLst/>
                          <a:latin typeface="+mj-lt"/>
                        </a:rPr>
                        <a:t>Pcs</a:t>
                      </a:r>
                    </a:p>
                  </a:txBody>
                  <a:tcPr marL="9525" marR="9525" marT="9525" marB="0" anchor="ctr"/>
                </a:tc>
                <a:tc>
                  <a:txBody>
                    <a:bodyPr/>
                    <a:lstStyle/>
                    <a:p>
                      <a:pPr algn="ctr" fontAlgn="ctr"/>
                      <a:r>
                        <a:rPr lang="en-ID" sz="1200" b="0" i="0" u="none" strike="noStrike">
                          <a:solidFill>
                            <a:srgbClr val="000000"/>
                          </a:solidFill>
                          <a:effectLst/>
                          <a:latin typeface="+mj-lt"/>
                        </a:rPr>
                        <a:t> Rp            150.000 </a:t>
                      </a:r>
                    </a:p>
                  </a:txBody>
                  <a:tcPr marL="9525" marR="9525" marT="9525" marB="0" anchor="ctr"/>
                </a:tc>
                <a:tc>
                  <a:txBody>
                    <a:bodyPr/>
                    <a:lstStyle/>
                    <a:p>
                      <a:pPr algn="l" fontAlgn="ctr"/>
                      <a:r>
                        <a:rPr lang="en-ID" sz="1200" b="0" i="0" u="none" strike="noStrike">
                          <a:solidFill>
                            <a:srgbClr val="000000"/>
                          </a:solidFill>
                          <a:effectLst/>
                          <a:latin typeface="+mj-lt"/>
                        </a:rPr>
                        <a:t> Rp          150.000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3125323592"/>
                  </a:ext>
                </a:extLst>
              </a:tr>
              <a:tr h="356378">
                <a:tc>
                  <a:txBody>
                    <a:bodyPr/>
                    <a:lstStyle/>
                    <a:p>
                      <a:pPr algn="ctr" fontAlgn="ctr"/>
                      <a:r>
                        <a:rPr lang="en-ID" sz="1200" b="0" i="0" u="none" strike="noStrike">
                          <a:solidFill>
                            <a:srgbClr val="000000"/>
                          </a:solidFill>
                          <a:effectLst/>
                          <a:latin typeface="+mj-lt"/>
                        </a:rPr>
                        <a:t>15</a:t>
                      </a:r>
                    </a:p>
                  </a:txBody>
                  <a:tcPr marL="9525" marR="9525" marT="9525" marB="0" anchor="ctr"/>
                </a:tc>
                <a:tc>
                  <a:txBody>
                    <a:bodyPr/>
                    <a:lstStyle/>
                    <a:p>
                      <a:pPr algn="l" fontAlgn="ctr"/>
                      <a:r>
                        <a:rPr lang="en-ID" sz="1200" b="0" i="0" u="none" strike="noStrike">
                          <a:solidFill>
                            <a:srgbClr val="000000"/>
                          </a:solidFill>
                          <a:effectLst/>
                          <a:latin typeface="+mj-lt"/>
                        </a:rPr>
                        <a:t>Microphone Shure SM 58</a:t>
                      </a:r>
                    </a:p>
                  </a:txBody>
                  <a:tcPr marL="9525" marR="9525" marT="9525" marB="0" anchor="ctr"/>
                </a:tc>
                <a:tc>
                  <a:txBody>
                    <a:bodyPr/>
                    <a:lstStyle/>
                    <a:p>
                      <a:pPr algn="ctr" fontAlgn="ctr"/>
                      <a:r>
                        <a:rPr lang="en-ID" sz="1200" b="0" i="0" u="none" strike="noStrike">
                          <a:solidFill>
                            <a:srgbClr val="000000"/>
                          </a:solidFill>
                          <a:effectLst/>
                          <a:latin typeface="+mj-lt"/>
                        </a:rPr>
                        <a:t>6</a:t>
                      </a:r>
                    </a:p>
                  </a:txBody>
                  <a:tcPr marL="9525" marR="9525" marT="9525" marB="0" anchor="ctr"/>
                </a:tc>
                <a:tc>
                  <a:txBody>
                    <a:bodyPr/>
                    <a:lstStyle/>
                    <a:p>
                      <a:pPr algn="ctr" fontAlgn="ctr"/>
                      <a:r>
                        <a:rPr lang="en-ID" sz="1200" b="0" i="0" u="none" strike="noStrike">
                          <a:solidFill>
                            <a:srgbClr val="000000"/>
                          </a:solidFill>
                          <a:effectLst/>
                          <a:latin typeface="+mj-lt"/>
                        </a:rPr>
                        <a:t>Pcs</a:t>
                      </a:r>
                    </a:p>
                  </a:txBody>
                  <a:tcPr marL="9525" marR="9525" marT="9525" marB="0" anchor="ctr"/>
                </a:tc>
                <a:tc>
                  <a:txBody>
                    <a:bodyPr/>
                    <a:lstStyle/>
                    <a:p>
                      <a:pPr algn="ctr" fontAlgn="ctr"/>
                      <a:r>
                        <a:rPr lang="en-ID" sz="1200" b="0" i="0" u="none" strike="noStrike">
                          <a:solidFill>
                            <a:srgbClr val="000000"/>
                          </a:solidFill>
                          <a:effectLst/>
                          <a:latin typeface="+mj-lt"/>
                        </a:rPr>
                        <a:t> Rp            250.000 </a:t>
                      </a:r>
                    </a:p>
                  </a:txBody>
                  <a:tcPr marL="9525" marR="9525" marT="9525" marB="0" anchor="ctr"/>
                </a:tc>
                <a:tc>
                  <a:txBody>
                    <a:bodyPr/>
                    <a:lstStyle/>
                    <a:p>
                      <a:pPr algn="l" fontAlgn="ctr"/>
                      <a:r>
                        <a:rPr lang="en-ID" sz="1200" b="0" i="0" u="none" strike="noStrike">
                          <a:solidFill>
                            <a:srgbClr val="000000"/>
                          </a:solidFill>
                          <a:effectLst/>
                          <a:latin typeface="+mj-lt"/>
                        </a:rPr>
                        <a:t> Rp       1.500.000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729630565"/>
                  </a:ext>
                </a:extLst>
              </a:tr>
              <a:tr h="356378">
                <a:tc>
                  <a:txBody>
                    <a:bodyPr/>
                    <a:lstStyle/>
                    <a:p>
                      <a:pPr algn="ctr" fontAlgn="ctr"/>
                      <a:r>
                        <a:rPr lang="en-ID" sz="1200" b="0" i="0" u="none" strike="noStrike">
                          <a:solidFill>
                            <a:srgbClr val="000000"/>
                          </a:solidFill>
                          <a:effectLst/>
                          <a:latin typeface="+mj-lt"/>
                        </a:rPr>
                        <a:t>16</a:t>
                      </a:r>
                    </a:p>
                  </a:txBody>
                  <a:tcPr marL="9525" marR="9525" marT="9525" marB="0" anchor="ctr"/>
                </a:tc>
                <a:tc>
                  <a:txBody>
                    <a:bodyPr/>
                    <a:lstStyle/>
                    <a:p>
                      <a:pPr algn="l" fontAlgn="ctr"/>
                      <a:r>
                        <a:rPr lang="en-ID" sz="1200" b="0" i="0" u="none" strike="noStrike">
                          <a:solidFill>
                            <a:srgbClr val="000000"/>
                          </a:solidFill>
                          <a:effectLst/>
                          <a:latin typeface="+mj-lt"/>
                        </a:rPr>
                        <a:t>Stand Mic</a:t>
                      </a:r>
                    </a:p>
                  </a:txBody>
                  <a:tcPr marL="9525" marR="9525" marT="9525" marB="0" anchor="ctr"/>
                </a:tc>
                <a:tc>
                  <a:txBody>
                    <a:bodyPr/>
                    <a:lstStyle/>
                    <a:p>
                      <a:pPr algn="ctr" fontAlgn="ctr"/>
                      <a:r>
                        <a:rPr lang="en-ID" sz="1200" b="0" i="0" u="none" strike="noStrike">
                          <a:solidFill>
                            <a:srgbClr val="000000"/>
                          </a:solidFill>
                          <a:effectLst/>
                          <a:latin typeface="+mj-lt"/>
                        </a:rPr>
                        <a:t>6</a:t>
                      </a:r>
                    </a:p>
                  </a:txBody>
                  <a:tcPr marL="9525" marR="9525" marT="9525" marB="0" anchor="ctr"/>
                </a:tc>
                <a:tc>
                  <a:txBody>
                    <a:bodyPr/>
                    <a:lstStyle/>
                    <a:p>
                      <a:pPr algn="ctr" fontAlgn="ctr"/>
                      <a:r>
                        <a:rPr lang="en-ID" sz="1200" b="0" i="0" u="none" strike="noStrike">
                          <a:solidFill>
                            <a:srgbClr val="000000"/>
                          </a:solidFill>
                          <a:effectLst/>
                          <a:latin typeface="+mj-lt"/>
                        </a:rPr>
                        <a:t>Pcs</a:t>
                      </a:r>
                    </a:p>
                  </a:txBody>
                  <a:tcPr marL="9525" marR="9525" marT="9525" marB="0" anchor="ctr"/>
                </a:tc>
                <a:tc>
                  <a:txBody>
                    <a:bodyPr/>
                    <a:lstStyle/>
                    <a:p>
                      <a:pPr algn="ctr" fontAlgn="ctr"/>
                      <a:r>
                        <a:rPr lang="en-ID" sz="1200" b="0" i="0" u="none" strike="noStrike">
                          <a:solidFill>
                            <a:srgbClr val="000000"/>
                          </a:solidFill>
                          <a:effectLst/>
                          <a:latin typeface="+mj-lt"/>
                        </a:rPr>
                        <a:t> Rp              50.000 </a:t>
                      </a:r>
                    </a:p>
                  </a:txBody>
                  <a:tcPr marL="9525" marR="9525" marT="9525" marB="0" anchor="ctr"/>
                </a:tc>
                <a:tc>
                  <a:txBody>
                    <a:bodyPr/>
                    <a:lstStyle/>
                    <a:p>
                      <a:pPr algn="l" fontAlgn="ctr"/>
                      <a:r>
                        <a:rPr lang="en-ID" sz="1200" b="0" i="0" u="none" strike="noStrike">
                          <a:solidFill>
                            <a:srgbClr val="000000"/>
                          </a:solidFill>
                          <a:effectLst/>
                          <a:latin typeface="+mj-lt"/>
                        </a:rPr>
                        <a:t> Rp          300.000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3691254007"/>
                  </a:ext>
                </a:extLst>
              </a:tr>
              <a:tr h="356378">
                <a:tc>
                  <a:txBody>
                    <a:bodyPr/>
                    <a:lstStyle/>
                    <a:p>
                      <a:pPr algn="ctr" fontAlgn="ctr"/>
                      <a:r>
                        <a:rPr lang="en-ID" sz="1200" b="0" i="0" u="none" strike="noStrike">
                          <a:solidFill>
                            <a:srgbClr val="000000"/>
                          </a:solidFill>
                          <a:effectLst/>
                          <a:latin typeface="+mj-lt"/>
                        </a:rPr>
                        <a:t>17</a:t>
                      </a:r>
                    </a:p>
                  </a:txBody>
                  <a:tcPr marL="9525" marR="9525" marT="9525" marB="0" anchor="ctr"/>
                </a:tc>
                <a:tc>
                  <a:txBody>
                    <a:bodyPr/>
                    <a:lstStyle/>
                    <a:p>
                      <a:pPr algn="l" fontAlgn="ctr"/>
                      <a:r>
                        <a:rPr lang="en-ID" sz="1200" b="0" i="0" u="none" strike="noStrike">
                          <a:solidFill>
                            <a:srgbClr val="000000"/>
                          </a:solidFill>
                          <a:effectLst/>
                          <a:latin typeface="+mj-lt"/>
                        </a:rPr>
                        <a:t>Set Microphone Drum</a:t>
                      </a:r>
                    </a:p>
                  </a:txBody>
                  <a:tcPr marL="9525" marR="9525" marT="9525" marB="0" anchor="ctr"/>
                </a:tc>
                <a:tc>
                  <a:txBody>
                    <a:bodyPr/>
                    <a:lstStyle/>
                    <a:p>
                      <a:pPr algn="ctr" fontAlgn="ctr"/>
                      <a:r>
                        <a:rPr lang="en-ID" sz="1200" b="0" i="0" u="none" strike="noStrike">
                          <a:solidFill>
                            <a:srgbClr val="000000"/>
                          </a:solidFill>
                          <a:effectLst/>
                          <a:latin typeface="+mj-lt"/>
                        </a:rPr>
                        <a:t>1</a:t>
                      </a:r>
                    </a:p>
                  </a:txBody>
                  <a:tcPr marL="9525" marR="9525" marT="9525" marB="0" anchor="ctr"/>
                </a:tc>
                <a:tc>
                  <a:txBody>
                    <a:bodyPr/>
                    <a:lstStyle/>
                    <a:p>
                      <a:pPr algn="ctr" fontAlgn="ctr"/>
                      <a:r>
                        <a:rPr lang="en-ID" sz="1200" b="0" i="0" u="none" strike="noStrike">
                          <a:solidFill>
                            <a:srgbClr val="000000"/>
                          </a:solidFill>
                          <a:effectLst/>
                          <a:latin typeface="+mj-lt"/>
                        </a:rPr>
                        <a:t>Set</a:t>
                      </a:r>
                    </a:p>
                  </a:txBody>
                  <a:tcPr marL="9525" marR="9525" marT="9525" marB="0" anchor="ctr"/>
                </a:tc>
                <a:tc rowSpan="5">
                  <a:txBody>
                    <a:bodyPr/>
                    <a:lstStyle/>
                    <a:p>
                      <a:pPr algn="ctr" fontAlgn="ctr"/>
                      <a:r>
                        <a:rPr lang="en-ID" sz="1200" b="0" i="0" u="none" strike="noStrike" dirty="0">
                          <a:solidFill>
                            <a:srgbClr val="000000"/>
                          </a:solidFill>
                          <a:effectLst/>
                          <a:latin typeface="+mj-lt"/>
                        </a:rPr>
                        <a:t> Rp        3.500.000 </a:t>
                      </a:r>
                    </a:p>
                  </a:txBody>
                  <a:tcPr marL="9525" marR="9525" marT="9525" marB="0" anchor="ctr"/>
                </a:tc>
                <a:tc rowSpan="5">
                  <a:txBody>
                    <a:bodyPr/>
                    <a:lstStyle/>
                    <a:p>
                      <a:pPr algn="ctr" fontAlgn="ctr"/>
                      <a:r>
                        <a:rPr lang="en-ID" sz="1200" b="0" i="0" u="none" strike="noStrike">
                          <a:solidFill>
                            <a:srgbClr val="000000"/>
                          </a:solidFill>
                          <a:effectLst/>
                          <a:latin typeface="+mj-lt"/>
                        </a:rPr>
                        <a:t> Rp       3.500.000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653966421"/>
                  </a:ext>
                </a:extLst>
              </a:tr>
              <a:tr h="356378">
                <a:tc>
                  <a:txBody>
                    <a:bodyPr/>
                    <a:lstStyle/>
                    <a:p>
                      <a:pPr algn="ctr" fontAlgn="ctr"/>
                      <a:r>
                        <a:rPr lang="en-ID" sz="1200" b="0" i="0" u="none" strike="noStrike">
                          <a:solidFill>
                            <a:srgbClr val="000000"/>
                          </a:solidFill>
                          <a:effectLst/>
                          <a:latin typeface="+mj-lt"/>
                        </a:rPr>
                        <a:t>18</a:t>
                      </a:r>
                    </a:p>
                  </a:txBody>
                  <a:tcPr marL="9525" marR="9525" marT="9525" marB="0" anchor="ctr"/>
                </a:tc>
                <a:tc>
                  <a:txBody>
                    <a:bodyPr/>
                    <a:lstStyle/>
                    <a:p>
                      <a:pPr algn="l" fontAlgn="ctr"/>
                      <a:r>
                        <a:rPr lang="en-ID" sz="1200" b="0" i="0" u="none" strike="noStrike">
                          <a:solidFill>
                            <a:srgbClr val="000000"/>
                          </a:solidFill>
                          <a:effectLst/>
                          <a:latin typeface="+mj-lt"/>
                        </a:rPr>
                        <a:t>Amplifier Roland Jazz Chorus 120</a:t>
                      </a:r>
                    </a:p>
                  </a:txBody>
                  <a:tcPr marL="9525" marR="9525" marT="9525" marB="0" anchor="ctr"/>
                </a:tc>
                <a:tc>
                  <a:txBody>
                    <a:bodyPr/>
                    <a:lstStyle/>
                    <a:p>
                      <a:pPr algn="ctr" fontAlgn="ctr"/>
                      <a:r>
                        <a:rPr lang="en-ID" sz="1200" b="0" i="0" u="none" strike="noStrike">
                          <a:solidFill>
                            <a:srgbClr val="000000"/>
                          </a:solidFill>
                          <a:effectLst/>
                          <a:latin typeface="+mj-lt"/>
                        </a:rPr>
                        <a:t>1</a:t>
                      </a:r>
                    </a:p>
                  </a:txBody>
                  <a:tcPr marL="9525" marR="9525" marT="9525" marB="0" anchor="ctr"/>
                </a:tc>
                <a:tc>
                  <a:txBody>
                    <a:bodyPr/>
                    <a:lstStyle/>
                    <a:p>
                      <a:pPr algn="ctr" fontAlgn="ctr"/>
                      <a:r>
                        <a:rPr lang="en-ID" sz="1200" b="0" i="0" u="none" strike="noStrike">
                          <a:solidFill>
                            <a:srgbClr val="000000"/>
                          </a:solidFill>
                          <a:effectLst/>
                          <a:latin typeface="+mj-lt"/>
                        </a:rPr>
                        <a:t>Pcs</a:t>
                      </a:r>
                    </a:p>
                  </a:txBody>
                  <a:tcPr marL="9525" marR="9525" marT="9525" marB="0" anchor="ctr"/>
                </a:tc>
                <a:tc vMerge="1">
                  <a:txBody>
                    <a:bodyPr/>
                    <a:lstStyle/>
                    <a:p>
                      <a:endParaRPr lang="en-ID"/>
                    </a:p>
                  </a:txBody>
                  <a:tcPr/>
                </a:tc>
                <a:tc vMerge="1">
                  <a:txBody>
                    <a:bodyPr/>
                    <a:lstStyle/>
                    <a:p>
                      <a:endParaRPr lang="en-ID"/>
                    </a:p>
                  </a:txBody>
                  <a:tcP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657800696"/>
                  </a:ext>
                </a:extLst>
              </a:tr>
              <a:tr h="356378">
                <a:tc>
                  <a:txBody>
                    <a:bodyPr/>
                    <a:lstStyle/>
                    <a:p>
                      <a:pPr algn="ctr" fontAlgn="ctr"/>
                      <a:r>
                        <a:rPr lang="en-ID" sz="1200" b="0" i="0" u="none" strike="noStrike">
                          <a:solidFill>
                            <a:srgbClr val="000000"/>
                          </a:solidFill>
                          <a:effectLst/>
                          <a:latin typeface="+mj-lt"/>
                        </a:rPr>
                        <a:t>19</a:t>
                      </a:r>
                    </a:p>
                  </a:txBody>
                  <a:tcPr marL="9525" marR="9525" marT="9525" marB="0" anchor="ctr"/>
                </a:tc>
                <a:tc>
                  <a:txBody>
                    <a:bodyPr/>
                    <a:lstStyle/>
                    <a:p>
                      <a:pPr algn="l" fontAlgn="ctr"/>
                      <a:r>
                        <a:rPr lang="en-ID" sz="1200" b="0" i="0" u="none" strike="noStrike">
                          <a:solidFill>
                            <a:srgbClr val="000000"/>
                          </a:solidFill>
                          <a:effectLst/>
                          <a:latin typeface="+mj-lt"/>
                        </a:rPr>
                        <a:t>Amplifier Marshal JCM 900</a:t>
                      </a:r>
                    </a:p>
                  </a:txBody>
                  <a:tcPr marL="9525" marR="9525" marT="9525" marB="0" anchor="ctr"/>
                </a:tc>
                <a:tc>
                  <a:txBody>
                    <a:bodyPr/>
                    <a:lstStyle/>
                    <a:p>
                      <a:pPr algn="ctr" fontAlgn="ctr"/>
                      <a:r>
                        <a:rPr lang="en-ID" sz="1200" b="0" i="0" u="none" strike="noStrike">
                          <a:solidFill>
                            <a:srgbClr val="000000"/>
                          </a:solidFill>
                          <a:effectLst/>
                          <a:latin typeface="+mj-lt"/>
                        </a:rPr>
                        <a:t>2</a:t>
                      </a:r>
                    </a:p>
                  </a:txBody>
                  <a:tcPr marL="9525" marR="9525" marT="9525" marB="0" anchor="ctr"/>
                </a:tc>
                <a:tc>
                  <a:txBody>
                    <a:bodyPr/>
                    <a:lstStyle/>
                    <a:p>
                      <a:pPr algn="ctr" fontAlgn="ctr"/>
                      <a:r>
                        <a:rPr lang="en-ID" sz="1200" b="0" i="0" u="none" strike="noStrike">
                          <a:solidFill>
                            <a:srgbClr val="000000"/>
                          </a:solidFill>
                          <a:effectLst/>
                          <a:latin typeface="+mj-lt"/>
                        </a:rPr>
                        <a:t>Pcs</a:t>
                      </a:r>
                    </a:p>
                  </a:txBody>
                  <a:tcPr marL="9525" marR="9525" marT="9525" marB="0" anchor="ctr"/>
                </a:tc>
                <a:tc vMerge="1">
                  <a:txBody>
                    <a:bodyPr/>
                    <a:lstStyle/>
                    <a:p>
                      <a:endParaRPr lang="en-ID"/>
                    </a:p>
                  </a:txBody>
                  <a:tcPr/>
                </a:tc>
                <a:tc vMerge="1">
                  <a:txBody>
                    <a:bodyPr/>
                    <a:lstStyle/>
                    <a:p>
                      <a:endParaRPr lang="en-ID"/>
                    </a:p>
                  </a:txBody>
                  <a:tcP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280400281"/>
                  </a:ext>
                </a:extLst>
              </a:tr>
              <a:tr h="356378">
                <a:tc>
                  <a:txBody>
                    <a:bodyPr/>
                    <a:lstStyle/>
                    <a:p>
                      <a:pPr algn="ctr" fontAlgn="ctr"/>
                      <a:r>
                        <a:rPr lang="en-ID" sz="1200" b="0" i="0" u="none" strike="noStrike">
                          <a:solidFill>
                            <a:srgbClr val="000000"/>
                          </a:solidFill>
                          <a:effectLst/>
                          <a:latin typeface="+mj-lt"/>
                        </a:rPr>
                        <a:t>20</a:t>
                      </a:r>
                    </a:p>
                  </a:txBody>
                  <a:tcPr marL="9525" marR="9525" marT="9525" marB="0" anchor="ctr"/>
                </a:tc>
                <a:tc>
                  <a:txBody>
                    <a:bodyPr/>
                    <a:lstStyle/>
                    <a:p>
                      <a:pPr algn="l" fontAlgn="ctr"/>
                      <a:r>
                        <a:rPr lang="en-ID" sz="1200" b="0" i="0" u="none" strike="noStrike">
                          <a:solidFill>
                            <a:srgbClr val="000000"/>
                          </a:solidFill>
                          <a:effectLst/>
                          <a:latin typeface="+mj-lt"/>
                        </a:rPr>
                        <a:t>Amplifier Bass </a:t>
                      </a:r>
                    </a:p>
                  </a:txBody>
                  <a:tcPr marL="9525" marR="9525" marT="9525" marB="0" anchor="ctr"/>
                </a:tc>
                <a:tc>
                  <a:txBody>
                    <a:bodyPr/>
                    <a:lstStyle/>
                    <a:p>
                      <a:pPr algn="ctr" fontAlgn="ctr"/>
                      <a:r>
                        <a:rPr lang="en-ID" sz="1200" b="0" i="0" u="none" strike="noStrike">
                          <a:solidFill>
                            <a:srgbClr val="000000"/>
                          </a:solidFill>
                          <a:effectLst/>
                          <a:latin typeface="+mj-lt"/>
                        </a:rPr>
                        <a:t>1</a:t>
                      </a:r>
                    </a:p>
                  </a:txBody>
                  <a:tcPr marL="9525" marR="9525" marT="9525" marB="0" anchor="ctr"/>
                </a:tc>
                <a:tc>
                  <a:txBody>
                    <a:bodyPr/>
                    <a:lstStyle/>
                    <a:p>
                      <a:pPr algn="ctr" fontAlgn="ctr"/>
                      <a:r>
                        <a:rPr lang="en-ID" sz="1200" b="0" i="0" u="none" strike="noStrike">
                          <a:solidFill>
                            <a:srgbClr val="000000"/>
                          </a:solidFill>
                          <a:effectLst/>
                          <a:latin typeface="+mj-lt"/>
                        </a:rPr>
                        <a:t>Pcs</a:t>
                      </a:r>
                    </a:p>
                  </a:txBody>
                  <a:tcPr marL="9525" marR="9525" marT="9525" marB="0" anchor="ctr"/>
                </a:tc>
                <a:tc vMerge="1">
                  <a:txBody>
                    <a:bodyPr/>
                    <a:lstStyle/>
                    <a:p>
                      <a:endParaRPr lang="en-ID"/>
                    </a:p>
                  </a:txBody>
                  <a:tcPr/>
                </a:tc>
                <a:tc vMerge="1">
                  <a:txBody>
                    <a:bodyPr/>
                    <a:lstStyle/>
                    <a:p>
                      <a:endParaRPr lang="en-ID"/>
                    </a:p>
                  </a:txBody>
                  <a:tcP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2210709272"/>
                  </a:ext>
                </a:extLst>
              </a:tr>
              <a:tr h="356378">
                <a:tc>
                  <a:txBody>
                    <a:bodyPr/>
                    <a:lstStyle/>
                    <a:p>
                      <a:pPr algn="ctr" fontAlgn="ctr"/>
                      <a:r>
                        <a:rPr lang="en-ID" sz="1200" b="0" i="0" u="none" strike="noStrike">
                          <a:solidFill>
                            <a:srgbClr val="000000"/>
                          </a:solidFill>
                          <a:effectLst/>
                          <a:latin typeface="+mj-lt"/>
                        </a:rPr>
                        <a:t>21</a:t>
                      </a:r>
                    </a:p>
                  </a:txBody>
                  <a:tcPr marL="9525" marR="9525" marT="9525" marB="0" anchor="ctr"/>
                </a:tc>
                <a:tc>
                  <a:txBody>
                    <a:bodyPr/>
                    <a:lstStyle/>
                    <a:p>
                      <a:pPr algn="l" fontAlgn="ctr"/>
                      <a:r>
                        <a:rPr lang="en-ID" sz="1200" b="0" i="0" u="none" strike="noStrike">
                          <a:solidFill>
                            <a:srgbClr val="000000"/>
                          </a:solidFill>
                          <a:effectLst/>
                          <a:latin typeface="+mj-lt"/>
                        </a:rPr>
                        <a:t>Keyboard Roland RD 700</a:t>
                      </a:r>
                    </a:p>
                  </a:txBody>
                  <a:tcPr marL="9525" marR="9525" marT="9525" marB="0" anchor="ctr"/>
                </a:tc>
                <a:tc>
                  <a:txBody>
                    <a:bodyPr/>
                    <a:lstStyle/>
                    <a:p>
                      <a:pPr algn="ctr" fontAlgn="ctr"/>
                      <a:r>
                        <a:rPr lang="en-ID" sz="1200" b="0" i="0" u="none" strike="noStrike">
                          <a:solidFill>
                            <a:srgbClr val="000000"/>
                          </a:solidFill>
                          <a:effectLst/>
                          <a:latin typeface="+mj-lt"/>
                        </a:rPr>
                        <a:t>1</a:t>
                      </a:r>
                    </a:p>
                  </a:txBody>
                  <a:tcPr marL="9525" marR="9525" marT="9525" marB="0" anchor="ctr"/>
                </a:tc>
                <a:tc>
                  <a:txBody>
                    <a:bodyPr/>
                    <a:lstStyle/>
                    <a:p>
                      <a:pPr algn="ctr" fontAlgn="ctr"/>
                      <a:r>
                        <a:rPr lang="en-ID" sz="1200" b="0" i="0" u="none" strike="noStrike">
                          <a:solidFill>
                            <a:srgbClr val="000000"/>
                          </a:solidFill>
                          <a:effectLst/>
                          <a:latin typeface="+mj-lt"/>
                        </a:rPr>
                        <a:t>Pcs</a:t>
                      </a:r>
                    </a:p>
                  </a:txBody>
                  <a:tcPr marL="9525" marR="9525" marT="9525" marB="0" anchor="ctr"/>
                </a:tc>
                <a:tc vMerge="1">
                  <a:txBody>
                    <a:bodyPr/>
                    <a:lstStyle/>
                    <a:p>
                      <a:endParaRPr lang="en-ID"/>
                    </a:p>
                  </a:txBody>
                  <a:tcPr/>
                </a:tc>
                <a:tc vMerge="1">
                  <a:txBody>
                    <a:bodyPr/>
                    <a:lstStyle/>
                    <a:p>
                      <a:endParaRPr lang="en-ID"/>
                    </a:p>
                  </a:txBody>
                  <a:tcP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1862702971"/>
                  </a:ext>
                </a:extLst>
              </a:tr>
              <a:tr h="356378">
                <a:tc>
                  <a:txBody>
                    <a:bodyPr/>
                    <a:lstStyle/>
                    <a:p>
                      <a:pPr algn="ctr" fontAlgn="ctr"/>
                      <a:r>
                        <a:rPr lang="en-ID" sz="1200" b="0" i="0" u="none" strike="noStrike">
                          <a:solidFill>
                            <a:srgbClr val="000000"/>
                          </a:solidFill>
                          <a:effectLst/>
                          <a:latin typeface="+mj-lt"/>
                        </a:rPr>
                        <a:t>22</a:t>
                      </a:r>
                    </a:p>
                  </a:txBody>
                  <a:tcPr marL="9525" marR="9525" marT="9525" marB="0" anchor="ctr"/>
                </a:tc>
                <a:tc>
                  <a:txBody>
                    <a:bodyPr/>
                    <a:lstStyle/>
                    <a:p>
                      <a:pPr algn="l" fontAlgn="ctr"/>
                      <a:r>
                        <a:rPr lang="en-ID" sz="1200" b="0" i="0" u="none" strike="noStrike">
                          <a:solidFill>
                            <a:srgbClr val="000000"/>
                          </a:solidFill>
                          <a:effectLst/>
                          <a:latin typeface="+mj-lt"/>
                        </a:rPr>
                        <a:t>Stand Keyboard</a:t>
                      </a:r>
                    </a:p>
                  </a:txBody>
                  <a:tcPr marL="9525" marR="9525" marT="9525" marB="0" anchor="ctr"/>
                </a:tc>
                <a:tc>
                  <a:txBody>
                    <a:bodyPr/>
                    <a:lstStyle/>
                    <a:p>
                      <a:pPr algn="ctr" fontAlgn="ctr"/>
                      <a:r>
                        <a:rPr lang="en-ID" sz="1200" b="0" i="0" u="none" strike="noStrike">
                          <a:solidFill>
                            <a:srgbClr val="000000"/>
                          </a:solidFill>
                          <a:effectLst/>
                          <a:latin typeface="+mj-lt"/>
                        </a:rPr>
                        <a:t>3</a:t>
                      </a:r>
                    </a:p>
                  </a:txBody>
                  <a:tcPr marL="9525" marR="9525" marT="9525" marB="0" anchor="ctr"/>
                </a:tc>
                <a:tc>
                  <a:txBody>
                    <a:bodyPr/>
                    <a:lstStyle/>
                    <a:p>
                      <a:pPr algn="ctr" fontAlgn="ctr"/>
                      <a:r>
                        <a:rPr lang="en-ID" sz="1200" b="0" i="0" u="none" strike="noStrike">
                          <a:solidFill>
                            <a:srgbClr val="000000"/>
                          </a:solidFill>
                          <a:effectLst/>
                          <a:latin typeface="+mj-lt"/>
                        </a:rPr>
                        <a:t>Pcs</a:t>
                      </a:r>
                    </a:p>
                  </a:txBody>
                  <a:tcPr marL="9525" marR="9525" marT="9525" marB="0" anchor="ctr"/>
                </a:tc>
                <a:tc>
                  <a:txBody>
                    <a:bodyPr/>
                    <a:lstStyle/>
                    <a:p>
                      <a:pPr algn="ctr" fontAlgn="ctr"/>
                      <a:r>
                        <a:rPr lang="en-ID" sz="1200" b="0" i="0" u="none" strike="noStrike">
                          <a:solidFill>
                            <a:srgbClr val="000000"/>
                          </a:solidFill>
                          <a:effectLst/>
                          <a:latin typeface="+mj-lt"/>
                        </a:rPr>
                        <a:t> Rp            100.000 </a:t>
                      </a:r>
                    </a:p>
                  </a:txBody>
                  <a:tcPr marL="9525" marR="9525" marT="9525" marB="0" anchor="ctr"/>
                </a:tc>
                <a:tc>
                  <a:txBody>
                    <a:bodyPr/>
                    <a:lstStyle/>
                    <a:p>
                      <a:pPr algn="l" fontAlgn="ctr"/>
                      <a:r>
                        <a:rPr lang="en-ID" sz="1200" b="0" i="0" u="none" strike="noStrike">
                          <a:solidFill>
                            <a:srgbClr val="000000"/>
                          </a:solidFill>
                          <a:effectLst/>
                          <a:latin typeface="+mj-lt"/>
                        </a:rPr>
                        <a:t> Rp          300.000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2543322502"/>
                  </a:ext>
                </a:extLst>
              </a:tr>
              <a:tr h="356378">
                <a:tc>
                  <a:txBody>
                    <a:bodyPr/>
                    <a:lstStyle/>
                    <a:p>
                      <a:pPr algn="ctr" fontAlgn="ctr"/>
                      <a:r>
                        <a:rPr lang="en-ID" sz="1200" b="0" i="0" u="none" strike="noStrike">
                          <a:solidFill>
                            <a:srgbClr val="000000"/>
                          </a:solidFill>
                          <a:effectLst/>
                          <a:latin typeface="+mj-lt"/>
                        </a:rPr>
                        <a:t>23</a:t>
                      </a:r>
                    </a:p>
                  </a:txBody>
                  <a:tcPr marL="9525" marR="9525" marT="9525" marB="0" anchor="ctr"/>
                </a:tc>
                <a:tc>
                  <a:txBody>
                    <a:bodyPr/>
                    <a:lstStyle/>
                    <a:p>
                      <a:pPr algn="l" fontAlgn="ctr"/>
                      <a:r>
                        <a:rPr lang="en-ID" sz="1200" b="0" i="0" u="none" strike="noStrike">
                          <a:solidFill>
                            <a:srgbClr val="000000"/>
                          </a:solidFill>
                          <a:effectLst/>
                          <a:latin typeface="+mj-lt"/>
                        </a:rPr>
                        <a:t>Amplifier Keyboard </a:t>
                      </a:r>
                    </a:p>
                  </a:txBody>
                  <a:tcPr marL="9525" marR="9525" marT="9525" marB="0" anchor="ctr"/>
                </a:tc>
                <a:tc>
                  <a:txBody>
                    <a:bodyPr/>
                    <a:lstStyle/>
                    <a:p>
                      <a:pPr algn="ctr" fontAlgn="ctr"/>
                      <a:r>
                        <a:rPr lang="en-ID" sz="1200" b="0" i="0" u="none" strike="noStrike">
                          <a:solidFill>
                            <a:srgbClr val="000000"/>
                          </a:solidFill>
                          <a:effectLst/>
                          <a:latin typeface="+mj-lt"/>
                        </a:rPr>
                        <a:t>1</a:t>
                      </a:r>
                    </a:p>
                  </a:txBody>
                  <a:tcPr marL="9525" marR="9525" marT="9525" marB="0" anchor="ctr"/>
                </a:tc>
                <a:tc>
                  <a:txBody>
                    <a:bodyPr/>
                    <a:lstStyle/>
                    <a:p>
                      <a:pPr algn="ctr" fontAlgn="ctr"/>
                      <a:r>
                        <a:rPr lang="en-ID" sz="1200" b="0" i="0" u="none" strike="noStrike">
                          <a:solidFill>
                            <a:srgbClr val="000000"/>
                          </a:solidFill>
                          <a:effectLst/>
                          <a:latin typeface="+mj-lt"/>
                        </a:rPr>
                        <a:t>Pcs</a:t>
                      </a:r>
                    </a:p>
                  </a:txBody>
                  <a:tcPr marL="9525" marR="9525" marT="9525" marB="0" anchor="ctr"/>
                </a:tc>
                <a:tc>
                  <a:txBody>
                    <a:bodyPr/>
                    <a:lstStyle/>
                    <a:p>
                      <a:pPr algn="ctr" fontAlgn="ctr"/>
                      <a:r>
                        <a:rPr lang="en-ID" sz="1200" b="0" i="0" u="none" strike="noStrike">
                          <a:solidFill>
                            <a:srgbClr val="000000"/>
                          </a:solidFill>
                          <a:effectLst/>
                          <a:latin typeface="+mj-lt"/>
                        </a:rPr>
                        <a:t> Rp            300.000 </a:t>
                      </a:r>
                    </a:p>
                  </a:txBody>
                  <a:tcPr marL="9525" marR="9525" marT="9525" marB="0" anchor="ctr"/>
                </a:tc>
                <a:tc>
                  <a:txBody>
                    <a:bodyPr/>
                    <a:lstStyle/>
                    <a:p>
                      <a:pPr algn="l" fontAlgn="ctr"/>
                      <a:r>
                        <a:rPr lang="en-ID" sz="1200" b="0" i="0" u="none" strike="noStrike" dirty="0">
                          <a:solidFill>
                            <a:srgbClr val="000000"/>
                          </a:solidFill>
                          <a:effectLst/>
                          <a:latin typeface="+mj-lt"/>
                        </a:rPr>
                        <a:t> Rp          300.000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2450051377"/>
                  </a:ext>
                </a:extLst>
              </a:tr>
            </a:tbl>
          </a:graphicData>
        </a:graphic>
      </p:graphicFrame>
    </p:spTree>
    <p:extLst>
      <p:ext uri="{BB962C8B-B14F-4D97-AF65-F5344CB8AC3E}">
        <p14:creationId xmlns:p14="http://schemas.microsoft.com/office/powerpoint/2010/main" val="2421013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sp>
        <p:nvSpPr>
          <p:cNvPr id="958" name="Google Shape;958;p39"/>
          <p:cNvSpPr txBox="1">
            <a:spLocks noGrp="1"/>
          </p:cNvSpPr>
          <p:nvPr>
            <p:ph type="body" idx="1"/>
          </p:nvPr>
        </p:nvSpPr>
        <p:spPr>
          <a:xfrm>
            <a:off x="720000" y="736600"/>
            <a:ext cx="7704000" cy="4073637"/>
          </a:xfrm>
          <a:prstGeom prst="rect">
            <a:avLst/>
          </a:prstGeom>
        </p:spPr>
        <p:txBody>
          <a:bodyPr spcFirstLastPara="1" wrap="square" lIns="91425" tIns="91425" rIns="91425" bIns="91425" anchor="t" anchorCtr="0">
            <a:noAutofit/>
          </a:bodyPr>
          <a:lstStyle/>
          <a:p>
            <a:pPr marL="0" marR="0" indent="0" algn="ctr">
              <a:lnSpc>
                <a:spcPct val="115000"/>
              </a:lnSpc>
              <a:spcBef>
                <a:spcPts val="0"/>
              </a:spcBef>
              <a:spcAft>
                <a:spcPts val="800"/>
              </a:spcAft>
              <a:buNone/>
            </a:pPr>
            <a:r>
              <a:rPr lang="en-ID" kern="100">
                <a:effectLst/>
                <a:latin typeface="Chivo Light" panose="020B0604020202020204" charset="0"/>
                <a:ea typeface="Chivo Light" panose="020B0604020202020204" charset="0"/>
                <a:cs typeface="Chivo Light" panose="020B0604020202020204" charset="0"/>
              </a:rPr>
              <a:t>Dies Natalis merupakan suatu peringatan hari lahir yang biasanya dianggap sebagai peristiwa penting karena menandai awal dari sebuah perjalanan kehidupan. Dies Natalis biasanya dirayakan dengan penuh syukur , bahagia, dan penuh harapan. Dies Natalis tidak hanya sekadar peringatan hari lahir melainkan sebagai penanda bertambahnya usia dan juga tingkat kedewasaan dalam segala aspek.</a:t>
            </a:r>
            <a:endParaRPr lang="en-US" kern="100">
              <a:effectLst/>
              <a:latin typeface="Chivo Light" panose="020B0604020202020204" charset="0"/>
              <a:ea typeface="Chivo Light" panose="020B0604020202020204" charset="0"/>
              <a:cs typeface="Chivo Light" panose="020B0604020202020204" charset="0"/>
            </a:endParaRPr>
          </a:p>
          <a:p>
            <a:pPr marL="0" marR="0" indent="0" algn="ctr">
              <a:lnSpc>
                <a:spcPct val="115000"/>
              </a:lnSpc>
              <a:spcBef>
                <a:spcPts val="0"/>
              </a:spcBef>
              <a:spcAft>
                <a:spcPts val="800"/>
              </a:spcAft>
              <a:buNone/>
            </a:pPr>
            <a:r>
              <a:rPr lang="en-ID" kern="100">
                <a:effectLst/>
                <a:latin typeface="Chivo Light" panose="020B0604020202020204" charset="0"/>
                <a:ea typeface="Chivo Light" panose="020B0604020202020204" charset="0"/>
                <a:cs typeface="Chivo Light" panose="020B0604020202020204" charset="0"/>
              </a:rPr>
              <a:t> Dalam rangka memperingati hari lahir Informatika Universitas Langlangbuana ke 29 tahun. Himpunan Mahasiswa Jurusan Informatika akan mengadakan acara Dies Natalis ke-29 dengan tema “</a:t>
            </a:r>
            <a:r>
              <a:rPr lang="en-US" kern="100">
                <a:effectLst/>
                <a:latin typeface="Chivo Light" panose="020B0604020202020204" charset="0"/>
                <a:ea typeface="Chivo Light" panose="020B0604020202020204" charset="0"/>
                <a:cs typeface="Chivo Light" panose="020B0604020202020204" charset="0"/>
              </a:rPr>
              <a:t>INFORMATIC FEST</a:t>
            </a:r>
            <a:r>
              <a:rPr lang="en-ID" kern="100">
                <a:effectLst/>
                <a:latin typeface="Chivo Light" panose="020B0604020202020204" charset="0"/>
                <a:ea typeface="Chivo Light" panose="020B0604020202020204" charset="0"/>
                <a:cs typeface="Chivo Light" panose="020B0604020202020204" charset="0"/>
              </a:rPr>
              <a:t>” yang mana didalamnya terdapat berbagai macam rangkaian acara seperti seminar nasional, perlombaan mahasiswa informatika (PMI), dan inagurasi. </a:t>
            </a:r>
            <a:endParaRPr lang="en-US" kern="100">
              <a:effectLst/>
              <a:latin typeface="Chivo Light" panose="020B0604020202020204" charset="0"/>
              <a:ea typeface="Chivo Light" panose="020B0604020202020204" charset="0"/>
              <a:cs typeface="Chivo Light" panose="020B0604020202020204" charset="0"/>
            </a:endParaRPr>
          </a:p>
          <a:p>
            <a:pPr marL="0" marR="0" indent="0" algn="ctr">
              <a:lnSpc>
                <a:spcPct val="115000"/>
              </a:lnSpc>
              <a:spcBef>
                <a:spcPts val="0"/>
              </a:spcBef>
              <a:spcAft>
                <a:spcPts val="800"/>
              </a:spcAft>
              <a:buNone/>
            </a:pPr>
            <a:r>
              <a:rPr lang="en-ID" kern="100">
                <a:effectLst/>
                <a:latin typeface="Chivo Light" panose="020B0604020202020204" charset="0"/>
                <a:ea typeface="Chivo Light" panose="020B0604020202020204" charset="0"/>
                <a:cs typeface="Chivo Light" panose="020B0604020202020204" charset="0"/>
              </a:rPr>
              <a:t>Seminar Nasional merupakan merupakan suatu kegiatan yang membahas sebuah topik masalah yang telah ditentukan sebelumnya dan dihadiri oleh para ahli. Kegiatan ini melingkupi wilayah secara </a:t>
            </a:r>
            <a:r>
              <a:rPr lang="en-ID" kern="100">
                <a:solidFill>
                  <a:schemeClr val="tx1"/>
                </a:solidFill>
                <a:effectLst/>
                <a:latin typeface="Chivo Light" panose="020B0604020202020204" charset="0"/>
                <a:ea typeface="Chivo Light" panose="020B0604020202020204" charset="0"/>
                <a:cs typeface="Chivo Light" panose="020B0604020202020204" charset="0"/>
              </a:rPr>
              <a:t>nasional. Seminar Nasional yang diadakan memiliki tema “Transformasi Digital” dan berjudul “Peran Intelektual Mahasiswa IT Sebagai Penggerak Utama Inovasi dan Pembangunan Berkelanjutan dalam Era Milenial”.</a:t>
            </a:r>
            <a:endParaRPr lang="en-US" kern="100">
              <a:solidFill>
                <a:schemeClr val="tx1"/>
              </a:solidFill>
              <a:effectLst/>
              <a:latin typeface="Chivo Light" panose="020B0604020202020204" charset="0"/>
              <a:ea typeface="Chivo Light" panose="020B0604020202020204" charset="0"/>
              <a:cs typeface="Chivo Light" panose="020B0604020202020204" charset="0"/>
            </a:endParaRPr>
          </a:p>
          <a:p>
            <a:pPr marL="0" marR="0" indent="0" algn="ctr">
              <a:lnSpc>
                <a:spcPct val="115000"/>
              </a:lnSpc>
              <a:spcBef>
                <a:spcPts val="0"/>
              </a:spcBef>
              <a:spcAft>
                <a:spcPts val="800"/>
              </a:spcAft>
              <a:buNone/>
            </a:pPr>
            <a:r>
              <a:rPr lang="en-US" b="0" i="0">
                <a:solidFill>
                  <a:schemeClr val="tx1"/>
                </a:solidFill>
                <a:effectLst/>
                <a:latin typeface="Chivo Light" panose="020B0604020202020204" charset="0"/>
                <a:ea typeface="Chivo Light" panose="020B0604020202020204" charset="0"/>
                <a:cs typeface="Chivo Light" panose="020B0604020202020204" charset="0"/>
              </a:rPr>
              <a:t>Transformasi digital adalah proses yang diterapkan organisasi untuk mengintegrasikan teknologi digital di semua bidang bisnis. Proses ini secara mendasar mengubah cara organisasi memberikan nilai kepada pelanggan. Perusahaan mengadopsi teknologi digital inovatif untuk membuat perubahan budaya dan operasional yang beradaptasi secara lebih baik dengan perubahan permintaan pelanggan.</a:t>
            </a:r>
          </a:p>
        </p:txBody>
      </p:sp>
      <p:pic>
        <p:nvPicPr>
          <p:cNvPr id="4" name="Picture 3">
            <a:extLst>
              <a:ext uri="{FF2B5EF4-FFF2-40B4-BE49-F238E27FC236}">
                <a16:creationId xmlns:a16="http://schemas.microsoft.com/office/drawing/2014/main" id="{35B3AA50-427D-785B-099C-2DD1FE9EA94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229552" y="184247"/>
            <a:ext cx="643064" cy="552353"/>
          </a:xfrm>
          <a:prstGeom prst="rect">
            <a:avLst/>
          </a:prstGeom>
          <a:noFill/>
          <a:ln>
            <a:noFill/>
          </a:ln>
        </p:spPr>
      </p:pic>
      <p:pic>
        <p:nvPicPr>
          <p:cNvPr id="5" name="Picture 4">
            <a:extLst>
              <a:ext uri="{FF2B5EF4-FFF2-40B4-BE49-F238E27FC236}">
                <a16:creationId xmlns:a16="http://schemas.microsoft.com/office/drawing/2014/main" id="{11AB7410-370E-A038-90B0-EE256EE777C8}"/>
              </a:ext>
            </a:extLst>
          </p:cNvPr>
          <p:cNvPicPr>
            <a:picLocks noChangeAspect="1"/>
          </p:cNvPicPr>
          <p:nvPr/>
        </p:nvPicPr>
        <p:blipFill rotWithShape="1">
          <a:blip r:embed="rId4"/>
          <a:srcRect l="1" r="4307" b="18080"/>
          <a:stretch/>
        </p:blipFill>
        <p:spPr>
          <a:xfrm>
            <a:off x="816650" y="184247"/>
            <a:ext cx="734826" cy="55235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pic>
        <p:nvPicPr>
          <p:cNvPr id="2" name="Picture 1">
            <a:extLst>
              <a:ext uri="{FF2B5EF4-FFF2-40B4-BE49-F238E27FC236}">
                <a16:creationId xmlns:a16="http://schemas.microsoft.com/office/drawing/2014/main" id="{EB912E04-B508-5B1C-2FBC-B5716BC89A2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4" name="Picture 3">
            <a:extLst>
              <a:ext uri="{FF2B5EF4-FFF2-40B4-BE49-F238E27FC236}">
                <a16:creationId xmlns:a16="http://schemas.microsoft.com/office/drawing/2014/main" id="{5B984CD5-B8E6-3B50-1111-59C1410DC9ED}"/>
              </a:ext>
            </a:extLst>
          </p:cNvPr>
          <p:cNvPicPr>
            <a:picLocks noChangeAspect="1"/>
          </p:cNvPicPr>
          <p:nvPr/>
        </p:nvPicPr>
        <p:blipFill rotWithShape="1">
          <a:blip r:embed="rId4"/>
          <a:srcRect l="1" r="4307" b="18080"/>
          <a:stretch/>
        </p:blipFill>
        <p:spPr>
          <a:xfrm>
            <a:off x="8246150" y="4306160"/>
            <a:ext cx="734826" cy="552353"/>
          </a:xfrm>
          <a:prstGeom prst="rect">
            <a:avLst/>
          </a:prstGeom>
        </p:spPr>
      </p:pic>
      <p:graphicFrame>
        <p:nvGraphicFramePr>
          <p:cNvPr id="5" name="Table 4">
            <a:extLst>
              <a:ext uri="{FF2B5EF4-FFF2-40B4-BE49-F238E27FC236}">
                <a16:creationId xmlns:a16="http://schemas.microsoft.com/office/drawing/2014/main" id="{76F45312-488D-7FB0-B34C-90CFE555E9B8}"/>
              </a:ext>
            </a:extLst>
          </p:cNvPr>
          <p:cNvGraphicFramePr>
            <a:graphicFrameLocks noGrp="1"/>
          </p:cNvGraphicFramePr>
          <p:nvPr>
            <p:extLst>
              <p:ext uri="{D42A27DB-BD31-4B8C-83A1-F6EECF244321}">
                <p14:modId xmlns:p14="http://schemas.microsoft.com/office/powerpoint/2010/main" val="3901640582"/>
              </p:ext>
            </p:extLst>
          </p:nvPr>
        </p:nvGraphicFramePr>
        <p:xfrm>
          <a:off x="367580" y="519621"/>
          <a:ext cx="7291471" cy="4104258"/>
        </p:xfrm>
        <a:graphic>
          <a:graphicData uri="http://schemas.openxmlformats.org/drawingml/2006/table">
            <a:tbl>
              <a:tblPr firstRow="1" firstCol="1" bandRow="1">
                <a:tableStyleId>{3C2FFA5D-87B4-456A-9821-1D502468CF0F}</a:tableStyleId>
              </a:tblPr>
              <a:tblGrid>
                <a:gridCol w="381253">
                  <a:extLst>
                    <a:ext uri="{9D8B030D-6E8A-4147-A177-3AD203B41FA5}">
                      <a16:colId xmlns:a16="http://schemas.microsoft.com/office/drawing/2014/main" val="199548014"/>
                    </a:ext>
                  </a:extLst>
                </a:gridCol>
                <a:gridCol w="1603591">
                  <a:extLst>
                    <a:ext uri="{9D8B030D-6E8A-4147-A177-3AD203B41FA5}">
                      <a16:colId xmlns:a16="http://schemas.microsoft.com/office/drawing/2014/main" val="1729906350"/>
                    </a:ext>
                  </a:extLst>
                </a:gridCol>
                <a:gridCol w="524492">
                  <a:extLst>
                    <a:ext uri="{9D8B030D-6E8A-4147-A177-3AD203B41FA5}">
                      <a16:colId xmlns:a16="http://schemas.microsoft.com/office/drawing/2014/main" val="1061136122"/>
                    </a:ext>
                  </a:extLst>
                </a:gridCol>
                <a:gridCol w="627334">
                  <a:extLst>
                    <a:ext uri="{9D8B030D-6E8A-4147-A177-3AD203B41FA5}">
                      <a16:colId xmlns:a16="http://schemas.microsoft.com/office/drawing/2014/main" val="1166753440"/>
                    </a:ext>
                  </a:extLst>
                </a:gridCol>
                <a:gridCol w="1419214">
                  <a:extLst>
                    <a:ext uri="{9D8B030D-6E8A-4147-A177-3AD203B41FA5}">
                      <a16:colId xmlns:a16="http://schemas.microsoft.com/office/drawing/2014/main" val="1493346832"/>
                    </a:ext>
                  </a:extLst>
                </a:gridCol>
                <a:gridCol w="1532341">
                  <a:extLst>
                    <a:ext uri="{9D8B030D-6E8A-4147-A177-3AD203B41FA5}">
                      <a16:colId xmlns:a16="http://schemas.microsoft.com/office/drawing/2014/main" val="2953311044"/>
                    </a:ext>
                  </a:extLst>
                </a:gridCol>
                <a:gridCol w="1203246">
                  <a:extLst>
                    <a:ext uri="{9D8B030D-6E8A-4147-A177-3AD203B41FA5}">
                      <a16:colId xmlns:a16="http://schemas.microsoft.com/office/drawing/2014/main" val="3742525209"/>
                    </a:ext>
                  </a:extLst>
                </a:gridCol>
              </a:tblGrid>
              <a:tr h="540478">
                <a:tc>
                  <a:txBody>
                    <a:bodyPr/>
                    <a:lstStyle/>
                    <a:p>
                      <a:pPr algn="ctr" fontAlgn="ctr"/>
                      <a:r>
                        <a:rPr lang="en-ID" sz="1200" b="0" i="0" u="none" strike="noStrike">
                          <a:solidFill>
                            <a:srgbClr val="000000"/>
                          </a:solidFill>
                          <a:effectLst/>
                          <a:latin typeface="Calibri" panose="020F0502020204030204" pitchFamily="34" charset="0"/>
                        </a:rPr>
                        <a:t>24</a:t>
                      </a:r>
                    </a:p>
                  </a:txBody>
                  <a:tcPr marL="9525" marR="9525" marT="9525" marB="0" anchor="ctr">
                    <a:solidFill>
                      <a:srgbClr val="DDDDE4"/>
                    </a:solidFill>
                  </a:tcPr>
                </a:tc>
                <a:tc>
                  <a:txBody>
                    <a:bodyPr/>
                    <a:lstStyle/>
                    <a:p>
                      <a:pPr algn="l" fontAlgn="ctr"/>
                      <a:r>
                        <a:rPr lang="en-ID" sz="1200" b="0" i="0" u="none" strike="noStrike">
                          <a:solidFill>
                            <a:srgbClr val="000000"/>
                          </a:solidFill>
                          <a:effectLst/>
                          <a:latin typeface="Calibri" panose="020F0502020204030204" pitchFamily="34" charset="0"/>
                        </a:rPr>
                        <a:t>Monitor Panggung</a:t>
                      </a:r>
                    </a:p>
                  </a:txBody>
                  <a:tcPr marL="9525" marR="9525" marT="9525" marB="0" anchor="ctr">
                    <a:solidFill>
                      <a:srgbClr val="DDDDE4"/>
                    </a:solidFill>
                  </a:tcPr>
                </a:tc>
                <a:tc>
                  <a:txBody>
                    <a:bodyPr/>
                    <a:lstStyle/>
                    <a:p>
                      <a:pPr algn="ctr" fontAlgn="ctr"/>
                      <a:r>
                        <a:rPr lang="en-ID" sz="1200" b="0" i="0" u="none" strike="noStrike">
                          <a:solidFill>
                            <a:srgbClr val="000000"/>
                          </a:solidFill>
                          <a:effectLst/>
                          <a:latin typeface="Calibri" panose="020F0502020204030204" pitchFamily="34" charset="0"/>
                        </a:rPr>
                        <a:t>5</a:t>
                      </a:r>
                    </a:p>
                  </a:txBody>
                  <a:tcPr marL="9525" marR="9525" marT="9525" marB="0" anchor="ctr">
                    <a:solidFill>
                      <a:srgbClr val="DDDDE4"/>
                    </a:solidFill>
                  </a:tcPr>
                </a:tc>
                <a:tc>
                  <a:txBody>
                    <a:bodyPr/>
                    <a:lstStyle/>
                    <a:p>
                      <a:pPr algn="ctr" fontAlgn="ctr"/>
                      <a:r>
                        <a:rPr lang="en-ID" sz="1200" b="0" i="0" u="none" strike="noStrike">
                          <a:solidFill>
                            <a:srgbClr val="000000"/>
                          </a:solidFill>
                          <a:effectLst/>
                          <a:latin typeface="Calibri" panose="020F0502020204030204" pitchFamily="34" charset="0"/>
                        </a:rPr>
                        <a:t>Pcs</a:t>
                      </a:r>
                    </a:p>
                  </a:txBody>
                  <a:tcPr marL="9525" marR="9525" marT="9525" marB="0" anchor="ctr">
                    <a:solidFill>
                      <a:srgbClr val="DDDDE4"/>
                    </a:solidFill>
                  </a:tcPr>
                </a:tc>
                <a:tc>
                  <a:txBody>
                    <a:bodyPr/>
                    <a:lstStyle/>
                    <a:p>
                      <a:pPr algn="ctr" fontAlgn="ctr"/>
                      <a:r>
                        <a:rPr lang="en-ID" sz="1200" b="0" i="0" u="none" strike="noStrike">
                          <a:solidFill>
                            <a:srgbClr val="000000"/>
                          </a:solidFill>
                          <a:effectLst/>
                          <a:latin typeface="Calibri" panose="020F0502020204030204" pitchFamily="34" charset="0"/>
                        </a:rPr>
                        <a:t> Rp            300.000 </a:t>
                      </a:r>
                    </a:p>
                  </a:txBody>
                  <a:tcPr marL="9525" marR="9525" marT="9525" marB="0" anchor="ctr">
                    <a:solidFill>
                      <a:srgbClr val="DDDDE4"/>
                    </a:solidFill>
                  </a:tcPr>
                </a:tc>
                <a:tc>
                  <a:txBody>
                    <a:bodyPr/>
                    <a:lstStyle/>
                    <a:p>
                      <a:pPr algn="l" fontAlgn="ctr"/>
                      <a:r>
                        <a:rPr lang="en-ID" sz="1200" b="0" i="0" u="none" strike="noStrike">
                          <a:solidFill>
                            <a:srgbClr val="000000"/>
                          </a:solidFill>
                          <a:effectLst/>
                          <a:latin typeface="Calibri" panose="020F0502020204030204" pitchFamily="34" charset="0"/>
                        </a:rPr>
                        <a:t> Rp       1.500.000 </a:t>
                      </a:r>
                    </a:p>
                  </a:txBody>
                  <a:tcPr marL="9525" marR="9525" marT="9525" marB="0" anchor="ctr">
                    <a:lnR w="12700" cap="flat" cmpd="sng" algn="ctr">
                      <a:solidFill>
                        <a:schemeClr val="tx1"/>
                      </a:solidFill>
                      <a:prstDash val="solid"/>
                      <a:round/>
                      <a:headEnd type="none" w="med" len="med"/>
                      <a:tailEnd type="none" w="med" len="med"/>
                    </a:lnR>
                    <a:solidFill>
                      <a:srgbClr val="DDDDE4"/>
                    </a:solidFill>
                  </a:tcPr>
                </a:tc>
                <a:tc rowSpan="11">
                  <a:txBody>
                    <a:bodyPr/>
                    <a:lstStyle/>
                    <a:p>
                      <a:pPr marL="0" marR="0" lvl="0" indent="0" algn="l" defTabSz="914400" rtl="0" eaLnBrk="1" fontAlgn="auto" latinLnBrk="0" hangingPunct="1">
                        <a:lnSpc>
                          <a:spcPct val="107000"/>
                        </a:lnSpc>
                        <a:spcBef>
                          <a:spcPts val="0"/>
                        </a:spcBef>
                        <a:spcAft>
                          <a:spcPts val="0"/>
                        </a:spcAft>
                        <a:buClr>
                          <a:srgbClr val="000000"/>
                        </a:buClr>
                        <a:buSzTx/>
                        <a:buFont typeface="Arial"/>
                        <a:buNone/>
                        <a:tabLst/>
                        <a:defRPr/>
                      </a:pPr>
                      <a:r>
                        <a:rPr lang="en-US" sz="1200" b="0" kern="0" dirty="0">
                          <a:solidFill>
                            <a:schemeClr val="accent2"/>
                          </a:solidFill>
                          <a:effectLst/>
                        </a:rPr>
                        <a:t>Rp 172,396,000</a:t>
                      </a:r>
                      <a:endParaRPr lang="en-US" sz="1200" b="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200" kern="100" dirty="0">
                        <a:solidFill>
                          <a:schemeClr val="accent2"/>
                        </a:solidFill>
                        <a:effectLst/>
                        <a:latin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1120532814"/>
                  </a:ext>
                </a:extLst>
              </a:tr>
              <a:tr h="356378">
                <a:tc>
                  <a:txBody>
                    <a:bodyPr/>
                    <a:lstStyle/>
                    <a:p>
                      <a:pPr algn="ctr" fontAlgn="ctr"/>
                      <a:r>
                        <a:rPr lang="en-ID" sz="1200" b="0" i="0" u="none" strike="noStrike">
                          <a:solidFill>
                            <a:srgbClr val="000000"/>
                          </a:solidFill>
                          <a:effectLst/>
                          <a:latin typeface="Calibri" panose="020F0502020204030204" pitchFamily="34" charset="0"/>
                        </a:rPr>
                        <a:t>25</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Stand Book </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2</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 Rp            100.000 </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 Rp          200.000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964118230"/>
                  </a:ext>
                </a:extLst>
              </a:tr>
              <a:tr h="356378">
                <a:tc>
                  <a:txBody>
                    <a:bodyPr/>
                    <a:lstStyle/>
                    <a:p>
                      <a:pPr algn="ctr" fontAlgn="ctr"/>
                      <a:r>
                        <a:rPr lang="en-ID" sz="1200" b="0" i="0" u="none" strike="noStrike">
                          <a:solidFill>
                            <a:srgbClr val="000000"/>
                          </a:solidFill>
                          <a:effectLst/>
                          <a:latin typeface="Calibri" panose="020F0502020204030204" pitchFamily="34" charset="0"/>
                        </a:rPr>
                        <a:t>26</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Set Cajon</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 Rp            200.000 </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 Rp          200.000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3125323592"/>
                  </a:ext>
                </a:extLst>
              </a:tr>
              <a:tr h="356378">
                <a:tc>
                  <a:txBody>
                    <a:bodyPr/>
                    <a:lstStyle/>
                    <a:p>
                      <a:pPr algn="ctr" fontAlgn="ctr"/>
                      <a:r>
                        <a:rPr lang="en-ID" sz="1200" b="0" i="0" u="none" strike="noStrike">
                          <a:solidFill>
                            <a:srgbClr val="000000"/>
                          </a:solidFill>
                          <a:effectLst/>
                          <a:latin typeface="Calibri" panose="020F0502020204030204" pitchFamily="34" charset="0"/>
                        </a:rPr>
                        <a:t>27</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Gitar Semi Akustik</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200" b="0" i="0" u="none" strike="noStrike" dirty="0">
                          <a:solidFill>
                            <a:srgbClr val="000000"/>
                          </a:solidFill>
                          <a:effectLst/>
                          <a:latin typeface="Calibri" panose="020F0502020204030204" pitchFamily="34" charset="0"/>
                        </a:rPr>
                        <a:t> Rp            200.000 </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 Rp          200.000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729630565"/>
                  </a:ext>
                </a:extLst>
              </a:tr>
              <a:tr h="356378">
                <a:tc>
                  <a:txBody>
                    <a:bodyPr/>
                    <a:lstStyle/>
                    <a:p>
                      <a:pPr algn="ctr" fontAlgn="ctr"/>
                      <a:r>
                        <a:rPr lang="en-ID" sz="1200" b="0" i="0" u="none" strike="noStrike">
                          <a:solidFill>
                            <a:srgbClr val="000000"/>
                          </a:solidFill>
                          <a:effectLst/>
                          <a:latin typeface="Calibri" panose="020F0502020204030204" pitchFamily="34" charset="0"/>
                        </a:rPr>
                        <a:t>28</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Gitar Bas Semi Akustik</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200" b="0" i="0" u="none" strike="noStrike" dirty="0">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 Rp            200.000 </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 Rp          200.000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3691254007"/>
                  </a:ext>
                </a:extLst>
              </a:tr>
              <a:tr h="356378">
                <a:tc>
                  <a:txBody>
                    <a:bodyPr/>
                    <a:lstStyle/>
                    <a:p>
                      <a:pPr algn="ctr" fontAlgn="ctr"/>
                      <a:r>
                        <a:rPr lang="en-ID" sz="1200" b="0" i="0" u="none" strike="noStrike">
                          <a:solidFill>
                            <a:srgbClr val="000000"/>
                          </a:solidFill>
                          <a:effectLst/>
                          <a:latin typeface="Calibri" panose="020F0502020204030204" pitchFamily="34" charset="0"/>
                        </a:rPr>
                        <a:t>29</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Direct Box</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 Rp            200.000 </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 Rp          200.000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653966421"/>
                  </a:ext>
                </a:extLst>
              </a:tr>
              <a:tr h="356378">
                <a:tc>
                  <a:txBody>
                    <a:bodyPr/>
                    <a:lstStyle/>
                    <a:p>
                      <a:pPr algn="ctr" fontAlgn="ctr"/>
                      <a:r>
                        <a:rPr lang="en-ID" sz="1200" b="0" i="0" u="none" strike="noStrike">
                          <a:solidFill>
                            <a:srgbClr val="000000"/>
                          </a:solidFill>
                          <a:effectLst/>
                          <a:latin typeface="Calibri" panose="020F0502020204030204" pitchFamily="34" charset="0"/>
                        </a:rPr>
                        <a:t>30</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Tanda Pengenal</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14</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Pcs</a:t>
                      </a:r>
                    </a:p>
                  </a:txBody>
                  <a:tcPr marL="9525" marR="9525" marT="9525" marB="0" anchor="ctr"/>
                </a:tc>
                <a:tc>
                  <a:txBody>
                    <a:bodyPr/>
                    <a:lstStyle/>
                    <a:p>
                      <a:pPr algn="ctr" fontAlgn="ctr"/>
                      <a:r>
                        <a:rPr lang="en-ID" sz="1200" b="0" i="0" u="none" strike="noStrike" dirty="0">
                          <a:solidFill>
                            <a:srgbClr val="000000"/>
                          </a:solidFill>
                          <a:effectLst/>
                          <a:latin typeface="Calibri" panose="020F0502020204030204" pitchFamily="34" charset="0"/>
                        </a:rPr>
                        <a:t> Rp                5.000 </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 Rp             70.000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1657800696"/>
                  </a:ext>
                </a:extLst>
              </a:tr>
              <a:tr h="356378">
                <a:tc gridSpan="6">
                  <a:txBody>
                    <a:bodyPr/>
                    <a:lstStyle/>
                    <a:p>
                      <a:pPr algn="ctr" fontAlgn="ctr"/>
                      <a:r>
                        <a:rPr lang="en-ID" sz="1200" b="0" i="0" u="none" strike="noStrike" dirty="0">
                          <a:solidFill>
                            <a:srgbClr val="000000"/>
                          </a:solidFill>
                          <a:effectLst/>
                          <a:latin typeface="Calibri" panose="020F0502020204030204" pitchFamily="34" charset="0"/>
                        </a:rPr>
                        <a:t>Guest Star - Sunday Eleven</a:t>
                      </a:r>
                    </a:p>
                  </a:txBody>
                  <a:tcPr marL="9525" marR="9525" marT="9525" marB="0" anchor="ct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lnR w="12700" cap="flat" cmpd="sng" algn="ctr">
                      <a:solidFill>
                        <a:schemeClr val="tx1"/>
                      </a:solidFill>
                      <a:prstDash val="solid"/>
                      <a:round/>
                      <a:headEnd type="none" w="med" len="med"/>
                      <a:tailEnd type="none" w="med" len="med"/>
                    </a:lnR>
                  </a:tcPr>
                </a:tc>
                <a:tc vMerge="1">
                  <a:txBody>
                    <a:bodyPr/>
                    <a:lstStyle/>
                    <a:p>
                      <a:endParaRPr lang="en-US"/>
                    </a:p>
                  </a:txBody>
                  <a:tcPr/>
                </a:tc>
                <a:extLst>
                  <a:ext uri="{0D108BD9-81ED-4DB2-BD59-A6C34878D82A}">
                    <a16:rowId xmlns:a16="http://schemas.microsoft.com/office/drawing/2014/main" val="280400281"/>
                  </a:ext>
                </a:extLst>
              </a:tr>
              <a:tr h="356378">
                <a:tc>
                  <a:txBody>
                    <a:bodyPr/>
                    <a:lstStyle/>
                    <a:p>
                      <a:pPr algn="ctr" fontAlgn="ctr"/>
                      <a:r>
                        <a:rPr lang="en-ID" sz="1200" b="0" i="0" u="none" strike="noStrike">
                          <a:solidFill>
                            <a:srgbClr val="000000"/>
                          </a:solidFill>
                          <a:effectLst/>
                          <a:latin typeface="Calibri" panose="020F0502020204030204" pitchFamily="34" charset="0"/>
                        </a:rPr>
                        <a:t>1</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Biaya Guest Star</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Tim</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 Rp        4.000.000 </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 Rp       4.000.000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2210709272"/>
                  </a:ext>
                </a:extLst>
              </a:tr>
              <a:tr h="356378">
                <a:tc>
                  <a:txBody>
                    <a:bodyPr/>
                    <a:lstStyle/>
                    <a:p>
                      <a:pPr algn="ctr" fontAlgn="ctr"/>
                      <a:r>
                        <a:rPr lang="en-ID" sz="1200" b="0" i="0" u="none" strike="noStrike">
                          <a:solidFill>
                            <a:srgbClr val="000000"/>
                          </a:solidFill>
                          <a:effectLst/>
                          <a:latin typeface="Calibri" panose="020F0502020204030204" pitchFamily="34" charset="0"/>
                        </a:rPr>
                        <a:t>2</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Makan Berat</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10</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Tim</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 Rp              30.000 </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 Rp          300.000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1862702971"/>
                  </a:ext>
                </a:extLst>
              </a:tr>
              <a:tr h="356378">
                <a:tc>
                  <a:txBody>
                    <a:bodyPr/>
                    <a:lstStyle/>
                    <a:p>
                      <a:pPr algn="ctr" fontAlgn="ctr"/>
                      <a:r>
                        <a:rPr lang="en-ID" sz="1200" b="0" i="0" u="none" strike="noStrike">
                          <a:solidFill>
                            <a:srgbClr val="000000"/>
                          </a:solidFill>
                          <a:effectLst/>
                          <a:latin typeface="Calibri" panose="020F0502020204030204" pitchFamily="34" charset="0"/>
                        </a:rPr>
                        <a:t>3</a:t>
                      </a:r>
                    </a:p>
                  </a:txBody>
                  <a:tcPr marL="9525" marR="9525" marT="9525" marB="0" anchor="ctr"/>
                </a:tc>
                <a:tc>
                  <a:txBody>
                    <a:bodyPr/>
                    <a:lstStyle/>
                    <a:p>
                      <a:pPr algn="l" fontAlgn="ctr"/>
                      <a:r>
                        <a:rPr lang="en-ID" sz="1200" b="0" i="0" u="none" strike="noStrike">
                          <a:solidFill>
                            <a:srgbClr val="000000"/>
                          </a:solidFill>
                          <a:effectLst/>
                          <a:latin typeface="Calibri" panose="020F0502020204030204" pitchFamily="34" charset="0"/>
                        </a:rPr>
                        <a:t>Transportasi</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1</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Tim</a:t>
                      </a:r>
                    </a:p>
                  </a:txBody>
                  <a:tcPr marL="9525" marR="9525" marT="9525" marB="0" anchor="ctr"/>
                </a:tc>
                <a:tc>
                  <a:txBody>
                    <a:bodyPr/>
                    <a:lstStyle/>
                    <a:p>
                      <a:pPr algn="ctr" fontAlgn="ctr"/>
                      <a:r>
                        <a:rPr lang="en-ID" sz="1200" b="0" i="0" u="none" strike="noStrike">
                          <a:solidFill>
                            <a:srgbClr val="000000"/>
                          </a:solidFill>
                          <a:effectLst/>
                          <a:latin typeface="Calibri" panose="020F0502020204030204" pitchFamily="34" charset="0"/>
                        </a:rPr>
                        <a:t> Rp            500.000 </a:t>
                      </a:r>
                    </a:p>
                  </a:txBody>
                  <a:tcPr marL="9525" marR="9525" marT="9525" marB="0" anchor="ctr"/>
                </a:tc>
                <a:tc>
                  <a:txBody>
                    <a:bodyPr/>
                    <a:lstStyle/>
                    <a:p>
                      <a:pPr algn="l" fontAlgn="ctr"/>
                      <a:r>
                        <a:rPr lang="en-ID" sz="1200" b="0" i="0" u="none" strike="noStrike" dirty="0">
                          <a:solidFill>
                            <a:srgbClr val="000000"/>
                          </a:solidFill>
                          <a:effectLst/>
                          <a:latin typeface="Calibri" panose="020F0502020204030204" pitchFamily="34" charset="0"/>
                        </a:rPr>
                        <a:t> Rp          500.000 </a:t>
                      </a:r>
                    </a:p>
                  </a:txBody>
                  <a:tcPr marL="9525" marR="9525" marT="9525" marB="0" anchor="ctr">
                    <a:lnR w="12700" cap="flat" cmpd="sng" algn="ctr">
                      <a:solidFill>
                        <a:schemeClr val="tx1"/>
                      </a:solidFill>
                      <a:prstDash val="solid"/>
                      <a:round/>
                      <a:headEnd type="none" w="med" len="med"/>
                      <a:tailEnd type="none" w="med" len="med"/>
                    </a:lnR>
                  </a:tcPr>
                </a:tc>
                <a:tc vMerge="1">
                  <a:txBody>
                    <a:bodyPr/>
                    <a:lstStyle/>
                    <a:p>
                      <a:pPr>
                        <a:lnSpc>
                          <a:spcPct val="107000"/>
                        </a:lnSpc>
                      </a:pPr>
                      <a:endParaRPr lang="en-US" sz="1100" kern="100" dirty="0">
                        <a:solidFill>
                          <a:schemeClr val="accent2"/>
                        </a:solidFill>
                        <a:effectLst/>
                        <a:latin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DDE4"/>
                    </a:solidFill>
                  </a:tcPr>
                </a:tc>
                <a:extLst>
                  <a:ext uri="{0D108BD9-81ED-4DB2-BD59-A6C34878D82A}">
                    <a16:rowId xmlns:a16="http://schemas.microsoft.com/office/drawing/2014/main" val="2543322502"/>
                  </a:ext>
                </a:extLst>
              </a:tr>
            </a:tbl>
          </a:graphicData>
        </a:graphic>
      </p:graphicFrame>
    </p:spTree>
    <p:extLst>
      <p:ext uri="{BB962C8B-B14F-4D97-AF65-F5344CB8AC3E}">
        <p14:creationId xmlns:p14="http://schemas.microsoft.com/office/powerpoint/2010/main" val="14885780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EE3F42A3-31C7-0789-BEB5-4107DA511136}"/>
              </a:ext>
            </a:extLst>
          </p:cNvPr>
          <p:cNvGraphicFramePr>
            <a:graphicFrameLocks noGrp="1"/>
          </p:cNvGraphicFramePr>
          <p:nvPr>
            <p:extLst>
              <p:ext uri="{D42A27DB-BD31-4B8C-83A1-F6EECF244321}">
                <p14:modId xmlns:p14="http://schemas.microsoft.com/office/powerpoint/2010/main" val="4149292947"/>
              </p:ext>
            </p:extLst>
          </p:nvPr>
        </p:nvGraphicFramePr>
        <p:xfrm>
          <a:off x="449163" y="1232713"/>
          <a:ext cx="6582093" cy="2038561"/>
        </p:xfrm>
        <a:graphic>
          <a:graphicData uri="http://schemas.openxmlformats.org/drawingml/2006/table">
            <a:tbl>
              <a:tblPr firstRow="1" firstCol="1" bandRow="1">
                <a:tableStyleId>{3C2FFA5D-87B4-456A-9821-1D502468CF0F}</a:tableStyleId>
              </a:tblPr>
              <a:tblGrid>
                <a:gridCol w="521928">
                  <a:extLst>
                    <a:ext uri="{9D8B030D-6E8A-4147-A177-3AD203B41FA5}">
                      <a16:colId xmlns:a16="http://schemas.microsoft.com/office/drawing/2014/main" val="521303476"/>
                    </a:ext>
                  </a:extLst>
                </a:gridCol>
                <a:gridCol w="1217832">
                  <a:extLst>
                    <a:ext uri="{9D8B030D-6E8A-4147-A177-3AD203B41FA5}">
                      <a16:colId xmlns:a16="http://schemas.microsoft.com/office/drawing/2014/main" val="3330146343"/>
                    </a:ext>
                  </a:extLst>
                </a:gridCol>
                <a:gridCol w="425275">
                  <a:extLst>
                    <a:ext uri="{9D8B030D-6E8A-4147-A177-3AD203B41FA5}">
                      <a16:colId xmlns:a16="http://schemas.microsoft.com/office/drawing/2014/main" val="2980192389"/>
                    </a:ext>
                  </a:extLst>
                </a:gridCol>
                <a:gridCol w="570255">
                  <a:extLst>
                    <a:ext uri="{9D8B030D-6E8A-4147-A177-3AD203B41FA5}">
                      <a16:colId xmlns:a16="http://schemas.microsoft.com/office/drawing/2014/main" val="3976408780"/>
                    </a:ext>
                  </a:extLst>
                </a:gridCol>
                <a:gridCol w="1256493">
                  <a:extLst>
                    <a:ext uri="{9D8B030D-6E8A-4147-A177-3AD203B41FA5}">
                      <a16:colId xmlns:a16="http://schemas.microsoft.com/office/drawing/2014/main" val="1870938768"/>
                    </a:ext>
                  </a:extLst>
                </a:gridCol>
                <a:gridCol w="1200603">
                  <a:extLst>
                    <a:ext uri="{9D8B030D-6E8A-4147-A177-3AD203B41FA5}">
                      <a16:colId xmlns:a16="http://schemas.microsoft.com/office/drawing/2014/main" val="1928218310"/>
                    </a:ext>
                  </a:extLst>
                </a:gridCol>
                <a:gridCol w="1389707">
                  <a:extLst>
                    <a:ext uri="{9D8B030D-6E8A-4147-A177-3AD203B41FA5}">
                      <a16:colId xmlns:a16="http://schemas.microsoft.com/office/drawing/2014/main" val="1270679819"/>
                    </a:ext>
                  </a:extLst>
                </a:gridCol>
              </a:tblGrid>
              <a:tr h="195718">
                <a:tc gridSpan="6">
                  <a:txBody>
                    <a:bodyPr/>
                    <a:lstStyle/>
                    <a:p>
                      <a:pPr marL="0" marR="0" algn="ctr">
                        <a:lnSpc>
                          <a:spcPct val="115000"/>
                        </a:lnSpc>
                        <a:spcBef>
                          <a:spcPts val="0"/>
                        </a:spcBef>
                        <a:spcAft>
                          <a:spcPts val="0"/>
                        </a:spcAft>
                      </a:pPr>
                      <a:r>
                        <a:rPr lang="en-US" sz="1100" kern="0" dirty="0">
                          <a:solidFill>
                            <a:schemeClr val="accent2"/>
                          </a:solidFill>
                          <a:effectLst/>
                        </a:rPr>
                        <a:t>Lain-lain</a:t>
                      </a:r>
                      <a:endParaRPr lang="en-US" sz="11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1">
                        <a:lumMod val="10000"/>
                        <a:lumOff val="9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rowSpan="5">
                  <a:txBody>
                    <a:bodyPr/>
                    <a:lstStyle/>
                    <a:p>
                      <a:pPr>
                        <a:lnSpc>
                          <a:spcPct val="107000"/>
                        </a:lnSpc>
                      </a:pPr>
                      <a:endParaRPr lang="en-US" sz="1100" kern="100" dirty="0">
                        <a:effectLst/>
                        <a:latin typeface="Calibri" panose="020F0502020204030204" pitchFamily="34" charset="0"/>
                        <a:cs typeface="Times New Roman" panose="02020603050405020304" pitchFamily="18" charset="0"/>
                      </a:endParaRPr>
                    </a:p>
                  </a:txBody>
                  <a:tcPr marL="68580" marR="68580" marT="0" marB="0" anchor="ctr">
                    <a:solidFill>
                      <a:srgbClr val="E0E0E7"/>
                    </a:solidFill>
                  </a:tcPr>
                </a:tc>
                <a:extLst>
                  <a:ext uri="{0D108BD9-81ED-4DB2-BD59-A6C34878D82A}">
                    <a16:rowId xmlns:a16="http://schemas.microsoft.com/office/drawing/2014/main" val="3077248593"/>
                  </a:ext>
                </a:extLst>
              </a:tr>
              <a:tr h="386997">
                <a:tc>
                  <a:txBody>
                    <a:bodyPr/>
                    <a:lstStyle/>
                    <a:p>
                      <a:pPr marL="0" marR="0" algn="ctr">
                        <a:lnSpc>
                          <a:spcPct val="115000"/>
                        </a:lnSpc>
                        <a:spcBef>
                          <a:spcPts val="0"/>
                        </a:spcBef>
                        <a:spcAft>
                          <a:spcPts val="0"/>
                        </a:spcAft>
                      </a:pPr>
                      <a:r>
                        <a:rPr lang="en-US" sz="1100" kern="0">
                          <a:solidFill>
                            <a:schemeClr val="accent2"/>
                          </a:solidFill>
                          <a:effectLst/>
                        </a:rPr>
                        <a:t>1</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Tim PMI</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1</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Tim</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 Rp     1,500,000 </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 Rp    1,500,000 </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vMerge="1">
                  <a:txBody>
                    <a:bodyPr/>
                    <a:lstStyle/>
                    <a:p>
                      <a:pPr>
                        <a:lnSpc>
                          <a:spcPct val="107000"/>
                        </a:lnSpc>
                      </a:pPr>
                      <a:endParaRPr lang="en-US" sz="1100" kern="100">
                        <a:effectLst/>
                        <a:latin typeface="Calibri" panose="020F0502020204030204" pitchFamily="34" charset="0"/>
                        <a:cs typeface="Times New Roman" panose="02020603050405020304" pitchFamily="18" charset="0"/>
                      </a:endParaRPr>
                    </a:p>
                  </a:txBody>
                  <a:tcPr marL="68580" marR="68580" marT="0" marB="0" anchor="ctr">
                    <a:solidFill>
                      <a:srgbClr val="E0E0E7"/>
                    </a:solidFill>
                  </a:tcPr>
                </a:tc>
                <a:extLst>
                  <a:ext uri="{0D108BD9-81ED-4DB2-BD59-A6C34878D82A}">
                    <a16:rowId xmlns:a16="http://schemas.microsoft.com/office/drawing/2014/main" val="3173685107"/>
                  </a:ext>
                </a:extLst>
              </a:tr>
              <a:tr h="386997">
                <a:tc>
                  <a:txBody>
                    <a:bodyPr/>
                    <a:lstStyle/>
                    <a:p>
                      <a:pPr marL="0" marR="0" algn="ctr">
                        <a:lnSpc>
                          <a:spcPct val="115000"/>
                        </a:lnSpc>
                        <a:spcBef>
                          <a:spcPts val="0"/>
                        </a:spcBef>
                        <a:spcAft>
                          <a:spcPts val="0"/>
                        </a:spcAft>
                      </a:pPr>
                      <a:r>
                        <a:rPr lang="en-US" sz="1100" kern="0">
                          <a:solidFill>
                            <a:schemeClr val="accent2"/>
                          </a:solidFill>
                          <a:effectLst/>
                        </a:rPr>
                        <a:t>2</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Tim Keamanan </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1</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Tim</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 Rp     1,500,000 </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 Rp    1,500,000 </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vMerge="1">
                  <a:txBody>
                    <a:bodyPr/>
                    <a:lstStyle/>
                    <a:p>
                      <a:endParaRPr lang="en-US"/>
                    </a:p>
                  </a:txBody>
                  <a:tcPr/>
                </a:tc>
                <a:extLst>
                  <a:ext uri="{0D108BD9-81ED-4DB2-BD59-A6C34878D82A}">
                    <a16:rowId xmlns:a16="http://schemas.microsoft.com/office/drawing/2014/main" val="183721488"/>
                  </a:ext>
                </a:extLst>
              </a:tr>
              <a:tr h="386997">
                <a:tc>
                  <a:txBody>
                    <a:bodyPr/>
                    <a:lstStyle/>
                    <a:p>
                      <a:pPr marL="0" marR="0" algn="ctr">
                        <a:lnSpc>
                          <a:spcPct val="115000"/>
                        </a:lnSpc>
                        <a:spcBef>
                          <a:spcPts val="0"/>
                        </a:spcBef>
                        <a:spcAft>
                          <a:spcPts val="0"/>
                        </a:spcAft>
                      </a:pPr>
                      <a:r>
                        <a:rPr lang="en-US" sz="1100" kern="0">
                          <a:solidFill>
                            <a:schemeClr val="accent2"/>
                          </a:solidFill>
                          <a:effectLst/>
                        </a:rPr>
                        <a:t>3</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Tim Kebersihan</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1</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Tim</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 Rp     1,000,000 </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dirty="0">
                          <a:solidFill>
                            <a:schemeClr val="accent2"/>
                          </a:solidFill>
                          <a:effectLst/>
                        </a:rPr>
                        <a:t> Rp    1,000,000 </a:t>
                      </a:r>
                      <a:endParaRPr lang="en-US" sz="11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vMerge="1">
                  <a:txBody>
                    <a:bodyPr/>
                    <a:lstStyle/>
                    <a:p>
                      <a:endParaRPr lang="en-US"/>
                    </a:p>
                  </a:txBody>
                  <a:tcPr/>
                </a:tc>
                <a:extLst>
                  <a:ext uri="{0D108BD9-81ED-4DB2-BD59-A6C34878D82A}">
                    <a16:rowId xmlns:a16="http://schemas.microsoft.com/office/drawing/2014/main" val="3492606430"/>
                  </a:ext>
                </a:extLst>
              </a:tr>
              <a:tr h="386997">
                <a:tc>
                  <a:txBody>
                    <a:bodyPr/>
                    <a:lstStyle/>
                    <a:p>
                      <a:pPr marL="0" marR="0" algn="ctr">
                        <a:lnSpc>
                          <a:spcPct val="115000"/>
                        </a:lnSpc>
                        <a:spcBef>
                          <a:spcPts val="0"/>
                        </a:spcBef>
                        <a:spcAft>
                          <a:spcPts val="0"/>
                        </a:spcAft>
                      </a:pPr>
                      <a:r>
                        <a:rPr lang="en-US" sz="1100" kern="0">
                          <a:solidFill>
                            <a:schemeClr val="accent2"/>
                          </a:solidFill>
                          <a:effectLst/>
                        </a:rPr>
                        <a:t>4</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Ambulance</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1</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Pcs</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 Rp         650,000 </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lnSpc>
                          <a:spcPct val="115000"/>
                        </a:lnSpc>
                        <a:spcBef>
                          <a:spcPts val="0"/>
                        </a:spcBef>
                        <a:spcAft>
                          <a:spcPts val="0"/>
                        </a:spcAft>
                      </a:pPr>
                      <a:r>
                        <a:rPr lang="en-US" sz="1100" kern="0">
                          <a:solidFill>
                            <a:schemeClr val="accent2"/>
                          </a:solidFill>
                          <a:effectLst/>
                        </a:rPr>
                        <a:t> Rp       650,000 </a:t>
                      </a:r>
                      <a:endParaRPr lang="en-US" sz="1100"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vMerge="1">
                  <a:txBody>
                    <a:bodyPr/>
                    <a:lstStyle/>
                    <a:p>
                      <a:endParaRPr lang="en-US"/>
                    </a:p>
                  </a:txBody>
                  <a:tcPr/>
                </a:tc>
                <a:extLst>
                  <a:ext uri="{0D108BD9-81ED-4DB2-BD59-A6C34878D82A}">
                    <a16:rowId xmlns:a16="http://schemas.microsoft.com/office/drawing/2014/main" val="3509314436"/>
                  </a:ext>
                </a:extLst>
              </a:tr>
              <a:tr h="294855">
                <a:tc gridSpan="6">
                  <a:txBody>
                    <a:bodyPr/>
                    <a:lstStyle/>
                    <a:p>
                      <a:pPr marL="0" marR="0" algn="ctr">
                        <a:lnSpc>
                          <a:spcPct val="115000"/>
                        </a:lnSpc>
                        <a:spcBef>
                          <a:spcPts val="0"/>
                        </a:spcBef>
                        <a:spcAft>
                          <a:spcPts val="0"/>
                        </a:spcAft>
                      </a:pPr>
                      <a:r>
                        <a:rPr lang="en-US" sz="1100" b="1" kern="0">
                          <a:solidFill>
                            <a:schemeClr val="accent2"/>
                          </a:solidFill>
                          <a:effectLst/>
                        </a:rPr>
                        <a:t>Total</a:t>
                      </a:r>
                      <a:endParaRPr lang="en-US" sz="1100" b="1" kern="1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ctr"/>
                      <a:r>
                        <a:rPr lang="en-ID" sz="1100" b="1" i="0" u="none" strike="noStrike" dirty="0">
                          <a:solidFill>
                            <a:schemeClr val="accent2"/>
                          </a:solidFill>
                          <a:effectLst/>
                          <a:latin typeface="Calibri" panose="020F0502020204030204" pitchFamily="34" charset="0"/>
                        </a:rPr>
                        <a:t> Rp  176.816.500 </a:t>
                      </a:r>
                    </a:p>
                  </a:txBody>
                  <a:tcPr marL="9525" marR="9525" marT="9525" marB="0" anchor="ctr"/>
                </a:tc>
                <a:extLst>
                  <a:ext uri="{0D108BD9-81ED-4DB2-BD59-A6C34878D82A}">
                    <a16:rowId xmlns:a16="http://schemas.microsoft.com/office/drawing/2014/main" val="4095377595"/>
                  </a:ext>
                </a:extLst>
              </a:tr>
            </a:tbl>
          </a:graphicData>
        </a:graphic>
      </p:graphicFrame>
      <p:pic>
        <p:nvPicPr>
          <p:cNvPr id="3" name="Picture 2">
            <a:extLst>
              <a:ext uri="{FF2B5EF4-FFF2-40B4-BE49-F238E27FC236}">
                <a16:creationId xmlns:a16="http://schemas.microsoft.com/office/drawing/2014/main" id="{270249EF-0EC8-696C-A5EC-DD341130F3D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4" name="Picture 3">
            <a:extLst>
              <a:ext uri="{FF2B5EF4-FFF2-40B4-BE49-F238E27FC236}">
                <a16:creationId xmlns:a16="http://schemas.microsoft.com/office/drawing/2014/main" id="{F81B9844-6C1C-CC55-5CAA-632FED2DB6A0}"/>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35589633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7" name="Google Shape;967;p40">
            <a:extLst>
              <a:ext uri="{FF2B5EF4-FFF2-40B4-BE49-F238E27FC236}">
                <a16:creationId xmlns:a16="http://schemas.microsoft.com/office/drawing/2014/main" id="{62558E3D-0871-5D93-834D-3F6E9DC348B6}"/>
              </a:ext>
            </a:extLst>
          </p:cNvPr>
          <p:cNvSpPr txBox="1">
            <a:spLocks/>
          </p:cNvSpPr>
          <p:nvPr/>
        </p:nvSpPr>
        <p:spPr>
          <a:xfrm>
            <a:off x="598116" y="139396"/>
            <a:ext cx="77040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800" b="1">
                <a:solidFill>
                  <a:schemeClr val="tx1"/>
                </a:solidFill>
                <a:latin typeface="Abhaya Libre"/>
                <a:ea typeface="Abhaya Libre"/>
                <a:cs typeface="Abhaya Libre"/>
                <a:sym typeface="Abhaya Libre"/>
              </a:rPr>
              <a:t>Susunan Acara </a:t>
            </a:r>
          </a:p>
        </p:txBody>
      </p:sp>
      <p:graphicFrame>
        <p:nvGraphicFramePr>
          <p:cNvPr id="8" name="Table 7">
            <a:extLst>
              <a:ext uri="{FF2B5EF4-FFF2-40B4-BE49-F238E27FC236}">
                <a16:creationId xmlns:a16="http://schemas.microsoft.com/office/drawing/2014/main" id="{A198FC2B-663C-BBBD-91D6-71A2F46706F7}"/>
              </a:ext>
            </a:extLst>
          </p:cNvPr>
          <p:cNvGraphicFramePr>
            <a:graphicFrameLocks noGrp="1"/>
          </p:cNvGraphicFramePr>
          <p:nvPr>
            <p:extLst>
              <p:ext uri="{D42A27DB-BD31-4B8C-83A1-F6EECF244321}">
                <p14:modId xmlns:p14="http://schemas.microsoft.com/office/powerpoint/2010/main" val="618507655"/>
              </p:ext>
            </p:extLst>
          </p:nvPr>
        </p:nvGraphicFramePr>
        <p:xfrm>
          <a:off x="598116" y="1128656"/>
          <a:ext cx="6920284" cy="3455987"/>
        </p:xfrm>
        <a:graphic>
          <a:graphicData uri="http://schemas.openxmlformats.org/drawingml/2006/table">
            <a:tbl>
              <a:tblPr firstRow="1" firstCol="1" lastRow="1" lastCol="1" bandRow="1" bandCol="1">
                <a:tableStyleId>{69CF1AB2-1976-4502-BF36-3FF5EA218861}</a:tableStyleId>
              </a:tblPr>
              <a:tblGrid>
                <a:gridCol w="334986">
                  <a:extLst>
                    <a:ext uri="{9D8B030D-6E8A-4147-A177-3AD203B41FA5}">
                      <a16:colId xmlns:a16="http://schemas.microsoft.com/office/drawing/2014/main" val="1946161088"/>
                    </a:ext>
                  </a:extLst>
                </a:gridCol>
                <a:gridCol w="1059799">
                  <a:extLst>
                    <a:ext uri="{9D8B030D-6E8A-4147-A177-3AD203B41FA5}">
                      <a16:colId xmlns:a16="http://schemas.microsoft.com/office/drawing/2014/main" val="4091459985"/>
                    </a:ext>
                  </a:extLst>
                </a:gridCol>
                <a:gridCol w="965621">
                  <a:extLst>
                    <a:ext uri="{9D8B030D-6E8A-4147-A177-3AD203B41FA5}">
                      <a16:colId xmlns:a16="http://schemas.microsoft.com/office/drawing/2014/main" val="2541510232"/>
                    </a:ext>
                  </a:extLst>
                </a:gridCol>
                <a:gridCol w="1341140">
                  <a:extLst>
                    <a:ext uri="{9D8B030D-6E8A-4147-A177-3AD203B41FA5}">
                      <a16:colId xmlns:a16="http://schemas.microsoft.com/office/drawing/2014/main" val="1139307614"/>
                    </a:ext>
                  </a:extLst>
                </a:gridCol>
                <a:gridCol w="3218738">
                  <a:extLst>
                    <a:ext uri="{9D8B030D-6E8A-4147-A177-3AD203B41FA5}">
                      <a16:colId xmlns:a16="http://schemas.microsoft.com/office/drawing/2014/main" val="512275614"/>
                    </a:ext>
                  </a:extLst>
                </a:gridCol>
              </a:tblGrid>
              <a:tr h="224267">
                <a:tc>
                  <a:txBody>
                    <a:bodyPr/>
                    <a:lstStyle/>
                    <a:p>
                      <a:pPr marL="61595" marR="57785" algn="ctr">
                        <a:lnSpc>
                          <a:spcPts val="1255"/>
                        </a:lnSpc>
                        <a:spcBef>
                          <a:spcPts val="0"/>
                        </a:spcBef>
                        <a:spcAft>
                          <a:spcPts val="0"/>
                        </a:spcAft>
                      </a:pPr>
                      <a:r>
                        <a:rPr lang="id-ID" sz="1000" kern="100">
                          <a:solidFill>
                            <a:schemeClr val="accent2"/>
                          </a:solidFill>
                          <a:effectLst/>
                        </a:rPr>
                        <a:t>No.</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104140" algn="ctr">
                        <a:lnSpc>
                          <a:spcPts val="1255"/>
                        </a:lnSpc>
                        <a:spcBef>
                          <a:spcPts val="0"/>
                        </a:spcBef>
                        <a:spcAft>
                          <a:spcPts val="0"/>
                        </a:spcAft>
                      </a:pPr>
                      <a:r>
                        <a:rPr lang="id-ID" sz="1000" kern="100">
                          <a:solidFill>
                            <a:schemeClr val="accent2"/>
                          </a:solidFill>
                          <a:effectLst/>
                        </a:rPr>
                        <a:t>Waktu</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222885" algn="ctr">
                        <a:lnSpc>
                          <a:spcPts val="1255"/>
                        </a:lnSpc>
                        <a:spcBef>
                          <a:spcPts val="0"/>
                        </a:spcBef>
                        <a:spcAft>
                          <a:spcPts val="0"/>
                        </a:spcAft>
                      </a:pPr>
                      <a:r>
                        <a:rPr lang="id-ID" sz="1000" kern="100">
                          <a:solidFill>
                            <a:schemeClr val="accent2"/>
                          </a:solidFill>
                          <a:effectLst/>
                        </a:rPr>
                        <a:t>Durasi</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lnSpc>
                          <a:spcPts val="1255"/>
                        </a:lnSpc>
                        <a:spcBef>
                          <a:spcPts val="0"/>
                        </a:spcBef>
                        <a:spcAft>
                          <a:spcPts val="0"/>
                        </a:spcAft>
                      </a:pPr>
                      <a:r>
                        <a:rPr lang="id-ID" sz="1000" kern="100">
                          <a:solidFill>
                            <a:schemeClr val="accent2"/>
                          </a:solidFill>
                          <a:effectLst/>
                        </a:rPr>
                        <a:t>Kegiatan</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lnSpc>
                          <a:spcPts val="1255"/>
                        </a:lnSpc>
                        <a:spcBef>
                          <a:spcPts val="0"/>
                        </a:spcBef>
                        <a:spcAft>
                          <a:spcPts val="0"/>
                        </a:spcAft>
                      </a:pPr>
                      <a:r>
                        <a:rPr lang="id-ID" sz="1000" kern="100">
                          <a:solidFill>
                            <a:schemeClr val="accent2"/>
                          </a:solidFill>
                          <a:effectLst/>
                        </a:rPr>
                        <a:t>Keterangan</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722911542"/>
                  </a:ext>
                </a:extLst>
              </a:tr>
              <a:tr h="292477">
                <a:tc>
                  <a:txBody>
                    <a:bodyPr/>
                    <a:lstStyle/>
                    <a:p>
                      <a:pPr marL="5715" marR="0" algn="ctr">
                        <a:lnSpc>
                          <a:spcPct val="107000"/>
                        </a:lnSpc>
                        <a:spcBef>
                          <a:spcPts val="305"/>
                        </a:spcBef>
                        <a:spcAft>
                          <a:spcPts val="0"/>
                        </a:spcAft>
                      </a:pPr>
                      <a:r>
                        <a:rPr lang="id-ID" sz="1000" kern="100">
                          <a:solidFill>
                            <a:schemeClr val="accent2"/>
                          </a:solidFill>
                          <a:effectLst/>
                        </a:rPr>
                        <a:t>1</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109855" marR="104140">
                        <a:lnSpc>
                          <a:spcPct val="107000"/>
                        </a:lnSpc>
                        <a:spcBef>
                          <a:spcPts val="305"/>
                        </a:spcBef>
                        <a:spcAft>
                          <a:spcPts val="0"/>
                        </a:spcAft>
                      </a:pPr>
                      <a:r>
                        <a:rPr lang="id-ID" sz="1000" kern="100">
                          <a:solidFill>
                            <a:schemeClr val="accent2"/>
                          </a:solidFill>
                          <a:effectLst/>
                        </a:rPr>
                        <a:t>07:30/ 08:30</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7965" marR="222885">
                        <a:lnSpc>
                          <a:spcPct val="107000"/>
                        </a:lnSpc>
                        <a:spcBef>
                          <a:spcPts val="305"/>
                        </a:spcBef>
                        <a:spcAft>
                          <a:spcPts val="0"/>
                        </a:spcAft>
                      </a:pPr>
                      <a:r>
                        <a:rPr lang="id-ID" sz="1000" kern="100">
                          <a:solidFill>
                            <a:schemeClr val="accent2"/>
                          </a:solidFill>
                          <a:effectLst/>
                        </a:rPr>
                        <a:t>60</a:t>
                      </a:r>
                      <a:r>
                        <a:rPr lang="id-ID" sz="1000" kern="100" spc="-5">
                          <a:solidFill>
                            <a:schemeClr val="accent2"/>
                          </a:solidFill>
                          <a:effectLst/>
                        </a:rPr>
                        <a:t> </a:t>
                      </a:r>
                      <a:r>
                        <a:rPr lang="id-ID" sz="1000" kern="100">
                          <a:solidFill>
                            <a:schemeClr val="accent2"/>
                          </a:solidFill>
                          <a:effectLst/>
                        </a:rPr>
                        <a:t>Menit</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7310" marR="0">
                        <a:lnSpc>
                          <a:spcPct val="107000"/>
                        </a:lnSpc>
                        <a:spcBef>
                          <a:spcPts val="305"/>
                        </a:spcBef>
                        <a:spcAft>
                          <a:spcPts val="0"/>
                        </a:spcAft>
                      </a:pPr>
                      <a:r>
                        <a:rPr lang="id-ID" sz="1000" kern="100">
                          <a:solidFill>
                            <a:schemeClr val="accent2"/>
                          </a:solidFill>
                          <a:effectLst/>
                        </a:rPr>
                        <a:t>Persiapan</a:t>
                      </a:r>
                      <a:r>
                        <a:rPr lang="id-ID" sz="1000" kern="100" spc="-10">
                          <a:solidFill>
                            <a:schemeClr val="accent2"/>
                          </a:solidFill>
                          <a:effectLst/>
                        </a:rPr>
                        <a:t> </a:t>
                      </a:r>
                      <a:r>
                        <a:rPr lang="id-ID" sz="1000" kern="100">
                          <a:solidFill>
                            <a:schemeClr val="accent2"/>
                          </a:solidFill>
                          <a:effectLst/>
                        </a:rPr>
                        <a:t>panitia</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021209921"/>
                  </a:ext>
                </a:extLst>
              </a:tr>
              <a:tr h="365338">
                <a:tc>
                  <a:txBody>
                    <a:bodyPr/>
                    <a:lstStyle/>
                    <a:p>
                      <a:pPr marL="5715" marR="0" algn="ctr">
                        <a:lnSpc>
                          <a:spcPct val="107000"/>
                        </a:lnSpc>
                        <a:spcBef>
                          <a:spcPts val="650"/>
                        </a:spcBef>
                        <a:spcAft>
                          <a:spcPts val="0"/>
                        </a:spcAft>
                      </a:pPr>
                      <a:r>
                        <a:rPr lang="id-ID" sz="1000" kern="100">
                          <a:solidFill>
                            <a:schemeClr val="accent2"/>
                          </a:solidFill>
                          <a:effectLst/>
                        </a:rPr>
                        <a:t>2</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109855" marR="105410">
                        <a:lnSpc>
                          <a:spcPct val="107000"/>
                        </a:lnSpc>
                        <a:spcBef>
                          <a:spcPts val="650"/>
                        </a:spcBef>
                        <a:spcAft>
                          <a:spcPts val="0"/>
                        </a:spcAft>
                      </a:pPr>
                      <a:r>
                        <a:rPr lang="id-ID" sz="1000" kern="100">
                          <a:solidFill>
                            <a:schemeClr val="accent2"/>
                          </a:solidFill>
                          <a:effectLst/>
                        </a:rPr>
                        <a:t>08:30</a:t>
                      </a:r>
                      <a:r>
                        <a:rPr lang="id-ID" sz="1000" kern="100" spc="-15">
                          <a:solidFill>
                            <a:schemeClr val="accent2"/>
                          </a:solidFill>
                          <a:effectLst/>
                        </a:rPr>
                        <a:t> </a:t>
                      </a:r>
                      <a:r>
                        <a:rPr lang="id-ID" sz="1000" kern="100">
                          <a:solidFill>
                            <a:schemeClr val="accent2"/>
                          </a:solidFill>
                          <a:effectLst/>
                        </a:rPr>
                        <a:t>/</a:t>
                      </a:r>
                      <a:r>
                        <a:rPr lang="id-ID" sz="1000" kern="100" spc="5">
                          <a:solidFill>
                            <a:schemeClr val="accent2"/>
                          </a:solidFill>
                          <a:effectLst/>
                        </a:rPr>
                        <a:t> </a:t>
                      </a:r>
                      <a:r>
                        <a:rPr lang="id-ID" sz="1000" kern="100">
                          <a:solidFill>
                            <a:schemeClr val="accent2"/>
                          </a:solidFill>
                          <a:effectLst/>
                        </a:rPr>
                        <a:t>09:00</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7965" marR="222885">
                        <a:lnSpc>
                          <a:spcPct val="107000"/>
                        </a:lnSpc>
                        <a:spcBef>
                          <a:spcPts val="650"/>
                        </a:spcBef>
                        <a:spcAft>
                          <a:spcPts val="0"/>
                        </a:spcAft>
                      </a:pPr>
                      <a:r>
                        <a:rPr lang="id-ID" sz="1000" kern="100">
                          <a:solidFill>
                            <a:schemeClr val="accent2"/>
                          </a:solidFill>
                          <a:effectLst/>
                        </a:rPr>
                        <a:t>30</a:t>
                      </a:r>
                      <a:r>
                        <a:rPr lang="id-ID" sz="1000" kern="100" spc="-5">
                          <a:solidFill>
                            <a:schemeClr val="accent2"/>
                          </a:solidFill>
                          <a:effectLst/>
                        </a:rPr>
                        <a:t> </a:t>
                      </a:r>
                      <a:r>
                        <a:rPr lang="id-ID" sz="1000" kern="100">
                          <a:solidFill>
                            <a:schemeClr val="accent2"/>
                          </a:solidFill>
                          <a:effectLst/>
                        </a:rPr>
                        <a:t>Menit</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7310" marR="51435">
                        <a:lnSpc>
                          <a:spcPct val="107000"/>
                        </a:lnSpc>
                        <a:spcBef>
                          <a:spcPts val="0"/>
                        </a:spcBef>
                        <a:spcAft>
                          <a:spcPts val="0"/>
                        </a:spcAft>
                      </a:pPr>
                      <a:r>
                        <a:rPr lang="id-ID" sz="1000" kern="100">
                          <a:solidFill>
                            <a:schemeClr val="accent2"/>
                          </a:solidFill>
                          <a:effectLst/>
                        </a:rPr>
                        <a:t>Absensi dan pengumpulan</a:t>
                      </a:r>
                      <a:r>
                        <a:rPr lang="id-ID" sz="1000" kern="100" spc="-260">
                          <a:solidFill>
                            <a:schemeClr val="accent2"/>
                          </a:solidFill>
                          <a:effectLst/>
                        </a:rPr>
                        <a:t> </a:t>
                      </a:r>
                      <a:r>
                        <a:rPr lang="id-ID" sz="1000" kern="100">
                          <a:solidFill>
                            <a:schemeClr val="accent2"/>
                          </a:solidFill>
                          <a:effectLst/>
                        </a:rPr>
                        <a:t>peserta</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635034239"/>
                  </a:ext>
                </a:extLst>
              </a:tr>
              <a:tr h="364305">
                <a:tc>
                  <a:txBody>
                    <a:bodyPr/>
                    <a:lstStyle/>
                    <a:p>
                      <a:pPr marL="5715" marR="0" algn="ctr">
                        <a:lnSpc>
                          <a:spcPct val="107000"/>
                        </a:lnSpc>
                        <a:spcBef>
                          <a:spcPts val="650"/>
                        </a:spcBef>
                        <a:spcAft>
                          <a:spcPts val="0"/>
                        </a:spcAft>
                      </a:pPr>
                      <a:r>
                        <a:rPr lang="id-ID" sz="1000" kern="100">
                          <a:solidFill>
                            <a:schemeClr val="accent2"/>
                          </a:solidFill>
                          <a:effectLst/>
                        </a:rPr>
                        <a:t>3</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109855" marR="105410">
                        <a:lnSpc>
                          <a:spcPct val="107000"/>
                        </a:lnSpc>
                        <a:spcBef>
                          <a:spcPts val="650"/>
                        </a:spcBef>
                        <a:spcAft>
                          <a:spcPts val="0"/>
                        </a:spcAft>
                      </a:pPr>
                      <a:r>
                        <a:rPr lang="id-ID" sz="1000" kern="100">
                          <a:solidFill>
                            <a:schemeClr val="accent2"/>
                          </a:solidFill>
                          <a:effectLst/>
                        </a:rPr>
                        <a:t>09:00</a:t>
                      </a:r>
                      <a:r>
                        <a:rPr lang="id-ID" sz="1000" kern="100" spc="-15">
                          <a:solidFill>
                            <a:schemeClr val="accent2"/>
                          </a:solidFill>
                          <a:effectLst/>
                        </a:rPr>
                        <a:t> </a:t>
                      </a:r>
                      <a:r>
                        <a:rPr lang="id-ID" sz="1000" kern="100">
                          <a:solidFill>
                            <a:schemeClr val="accent2"/>
                          </a:solidFill>
                          <a:effectLst/>
                        </a:rPr>
                        <a:t>/</a:t>
                      </a:r>
                      <a:r>
                        <a:rPr lang="id-ID" sz="1000" kern="100" spc="5">
                          <a:solidFill>
                            <a:schemeClr val="accent2"/>
                          </a:solidFill>
                          <a:effectLst/>
                        </a:rPr>
                        <a:t> </a:t>
                      </a:r>
                      <a:r>
                        <a:rPr lang="id-ID" sz="1000" kern="100">
                          <a:solidFill>
                            <a:schemeClr val="accent2"/>
                          </a:solidFill>
                          <a:effectLst/>
                        </a:rPr>
                        <a:t>09:15</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7965" marR="222885">
                        <a:lnSpc>
                          <a:spcPct val="107000"/>
                        </a:lnSpc>
                        <a:spcBef>
                          <a:spcPts val="650"/>
                        </a:spcBef>
                        <a:spcAft>
                          <a:spcPts val="0"/>
                        </a:spcAft>
                      </a:pPr>
                      <a:r>
                        <a:rPr lang="id-ID" sz="1000" kern="100">
                          <a:solidFill>
                            <a:schemeClr val="accent2"/>
                          </a:solidFill>
                          <a:effectLst/>
                        </a:rPr>
                        <a:t>15</a:t>
                      </a:r>
                      <a:r>
                        <a:rPr lang="id-ID" sz="1000" kern="100" spc="-5">
                          <a:solidFill>
                            <a:schemeClr val="accent2"/>
                          </a:solidFill>
                          <a:effectLst/>
                        </a:rPr>
                        <a:t> </a:t>
                      </a:r>
                      <a:r>
                        <a:rPr lang="id-ID" sz="1000" kern="100">
                          <a:solidFill>
                            <a:schemeClr val="accent2"/>
                          </a:solidFill>
                          <a:effectLst/>
                        </a:rPr>
                        <a:t>Menit</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7310" marR="0">
                        <a:lnSpc>
                          <a:spcPct val="107000"/>
                        </a:lnSpc>
                        <a:spcBef>
                          <a:spcPts val="650"/>
                        </a:spcBef>
                        <a:spcAft>
                          <a:spcPts val="0"/>
                        </a:spcAft>
                      </a:pPr>
                      <a:r>
                        <a:rPr lang="id-ID" sz="1000" kern="100">
                          <a:solidFill>
                            <a:schemeClr val="accent2"/>
                          </a:solidFill>
                          <a:effectLst/>
                        </a:rPr>
                        <a:t>Pembukaan</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7945" marR="69850">
                        <a:lnSpc>
                          <a:spcPct val="107000"/>
                        </a:lnSpc>
                        <a:spcBef>
                          <a:spcPts val="0"/>
                        </a:spcBef>
                        <a:spcAft>
                          <a:spcPts val="0"/>
                        </a:spcAft>
                      </a:pPr>
                      <a:r>
                        <a:rPr lang="id-ID" sz="1000" kern="100">
                          <a:solidFill>
                            <a:schemeClr val="accent2"/>
                          </a:solidFill>
                          <a:effectLst/>
                        </a:rPr>
                        <a:t>Menyanyikan</a:t>
                      </a:r>
                      <a:r>
                        <a:rPr lang="id-ID" sz="1000" kern="100" spc="-40">
                          <a:solidFill>
                            <a:schemeClr val="accent2"/>
                          </a:solidFill>
                          <a:effectLst/>
                        </a:rPr>
                        <a:t> </a:t>
                      </a:r>
                      <a:r>
                        <a:rPr lang="id-ID" sz="1000" kern="100">
                          <a:solidFill>
                            <a:schemeClr val="accent2"/>
                          </a:solidFill>
                          <a:effectLst/>
                        </a:rPr>
                        <a:t>lagu</a:t>
                      </a:r>
                      <a:r>
                        <a:rPr lang="id-ID" sz="1000" kern="100" spc="-40">
                          <a:solidFill>
                            <a:schemeClr val="accent2"/>
                          </a:solidFill>
                          <a:effectLst/>
                        </a:rPr>
                        <a:t> </a:t>
                      </a:r>
                      <a:r>
                        <a:rPr lang="id-ID" sz="1000" kern="100">
                          <a:solidFill>
                            <a:schemeClr val="accent2"/>
                          </a:solidFill>
                          <a:effectLst/>
                        </a:rPr>
                        <a:t>Indonesia</a:t>
                      </a:r>
                      <a:r>
                        <a:rPr lang="id-ID" sz="1000" kern="100" spc="-260">
                          <a:solidFill>
                            <a:schemeClr val="accent2"/>
                          </a:solidFill>
                          <a:effectLst/>
                        </a:rPr>
                        <a:t> </a:t>
                      </a:r>
                      <a:r>
                        <a:rPr lang="id-ID" sz="1000" kern="100">
                          <a:solidFill>
                            <a:schemeClr val="accent2"/>
                          </a:solidFill>
                          <a:effectLst/>
                        </a:rPr>
                        <a:t>Raya</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930603496"/>
                  </a:ext>
                </a:extLst>
              </a:tr>
              <a:tr h="1259823">
                <a:tc>
                  <a:txBody>
                    <a:bodyPr/>
                    <a:lstStyle/>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5715" marR="0" algn="ctr">
                        <a:lnSpc>
                          <a:spcPct val="107000"/>
                        </a:lnSpc>
                        <a:spcBef>
                          <a:spcPts val="845"/>
                        </a:spcBef>
                        <a:spcAft>
                          <a:spcPts val="0"/>
                        </a:spcAft>
                      </a:pPr>
                      <a:r>
                        <a:rPr lang="id-ID" sz="1000" kern="100">
                          <a:solidFill>
                            <a:schemeClr val="accent2"/>
                          </a:solidFill>
                          <a:effectLst/>
                        </a:rPr>
                        <a:t>4</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0" marR="0" algn="ctr">
                        <a:lnSpc>
                          <a:spcPct val="107000"/>
                        </a:lnSpc>
                        <a:spcBef>
                          <a:spcPts val="0"/>
                        </a:spcBef>
                        <a:spcAft>
                          <a:spcPts val="0"/>
                        </a:spcAft>
                      </a:pPr>
                      <a:r>
                        <a:rPr lang="en-US" sz="1000" kern="100">
                          <a:solidFill>
                            <a:schemeClr val="accent2"/>
                          </a:solidFill>
                          <a:effectLst/>
                        </a:rPr>
                        <a:t> </a:t>
                      </a:r>
                      <a:endParaRPr lang="en-US" sz="900" kern="100">
                        <a:solidFill>
                          <a:schemeClr val="accent2"/>
                        </a:solidFill>
                        <a:effectLst/>
                      </a:endParaRPr>
                    </a:p>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109855" marR="105410" algn="ctr">
                        <a:lnSpc>
                          <a:spcPct val="107000"/>
                        </a:lnSpc>
                        <a:spcBef>
                          <a:spcPts val="845"/>
                        </a:spcBef>
                        <a:spcAft>
                          <a:spcPts val="0"/>
                        </a:spcAft>
                      </a:pPr>
                      <a:r>
                        <a:rPr lang="id-ID" sz="1000" kern="100">
                          <a:solidFill>
                            <a:schemeClr val="accent2"/>
                          </a:solidFill>
                          <a:effectLst/>
                        </a:rPr>
                        <a:t>09:15</a:t>
                      </a:r>
                      <a:r>
                        <a:rPr lang="id-ID" sz="1000" kern="100" spc="-15">
                          <a:solidFill>
                            <a:schemeClr val="accent2"/>
                          </a:solidFill>
                          <a:effectLst/>
                        </a:rPr>
                        <a:t> </a:t>
                      </a:r>
                      <a:r>
                        <a:rPr lang="id-ID" sz="1000" kern="100">
                          <a:solidFill>
                            <a:schemeClr val="accent2"/>
                          </a:solidFill>
                          <a:effectLst/>
                        </a:rPr>
                        <a:t>/</a:t>
                      </a:r>
                      <a:r>
                        <a:rPr lang="id-ID" sz="1000" kern="100" spc="5">
                          <a:solidFill>
                            <a:schemeClr val="accent2"/>
                          </a:solidFill>
                          <a:effectLst/>
                        </a:rPr>
                        <a:t> </a:t>
                      </a:r>
                      <a:r>
                        <a:rPr lang="id-ID" sz="1000" kern="100">
                          <a:solidFill>
                            <a:schemeClr val="accent2"/>
                          </a:solidFill>
                          <a:effectLst/>
                        </a:rPr>
                        <a:t>09:30</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227965" marR="222885" algn="ctr">
                        <a:lnSpc>
                          <a:spcPct val="107000"/>
                        </a:lnSpc>
                        <a:spcBef>
                          <a:spcPts val="845"/>
                        </a:spcBef>
                        <a:spcAft>
                          <a:spcPts val="0"/>
                        </a:spcAft>
                      </a:pPr>
                      <a:r>
                        <a:rPr lang="id-ID" sz="1000" kern="100">
                          <a:solidFill>
                            <a:schemeClr val="accent2"/>
                          </a:solidFill>
                          <a:effectLst/>
                        </a:rPr>
                        <a:t>15</a:t>
                      </a:r>
                      <a:r>
                        <a:rPr lang="id-ID" sz="1000" kern="100" spc="-5">
                          <a:solidFill>
                            <a:schemeClr val="accent2"/>
                          </a:solidFill>
                          <a:effectLst/>
                        </a:rPr>
                        <a:t> </a:t>
                      </a:r>
                      <a:r>
                        <a:rPr lang="id-ID" sz="1000" kern="100">
                          <a:solidFill>
                            <a:schemeClr val="accent2"/>
                          </a:solidFill>
                          <a:effectLst/>
                        </a:rPr>
                        <a:t>Menit</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0" marR="0" algn="ctr">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endParaRPr>
                    </a:p>
                    <a:p>
                      <a:pPr marL="67310" marR="0" algn="ctr">
                        <a:lnSpc>
                          <a:spcPct val="107000"/>
                        </a:lnSpc>
                        <a:spcBef>
                          <a:spcPts val="845"/>
                        </a:spcBef>
                        <a:spcAft>
                          <a:spcPts val="0"/>
                        </a:spcAft>
                      </a:pPr>
                      <a:r>
                        <a:rPr lang="id-ID" sz="1000" kern="100">
                          <a:solidFill>
                            <a:schemeClr val="accent2"/>
                          </a:solidFill>
                          <a:effectLst/>
                        </a:rPr>
                        <a:t>Sambutan-sambutan</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762000">
                        <a:lnSpc>
                          <a:spcPct val="171000"/>
                        </a:lnSpc>
                        <a:spcBef>
                          <a:spcPts val="0"/>
                        </a:spcBef>
                        <a:spcAft>
                          <a:spcPts val="0"/>
                        </a:spcAft>
                      </a:pPr>
                      <a:r>
                        <a:rPr lang="id-ID" sz="1000" kern="100">
                          <a:solidFill>
                            <a:schemeClr val="accent2"/>
                          </a:solidFill>
                          <a:effectLst/>
                        </a:rPr>
                        <a:t>Ketua pelaksana</a:t>
                      </a:r>
                      <a:r>
                        <a:rPr lang="id-ID" sz="1000" kern="100" spc="-260">
                          <a:solidFill>
                            <a:schemeClr val="accent2"/>
                          </a:solidFill>
                          <a:effectLst/>
                        </a:rPr>
                        <a:t> </a:t>
                      </a:r>
                      <a:r>
                        <a:rPr lang="id-ID" sz="1000" kern="100">
                          <a:solidFill>
                            <a:schemeClr val="accent2"/>
                          </a:solidFill>
                          <a:effectLst/>
                        </a:rPr>
                        <a:t>Ketua</a:t>
                      </a:r>
                      <a:r>
                        <a:rPr lang="id-ID" sz="1000" kern="100" spc="-5">
                          <a:solidFill>
                            <a:schemeClr val="accent2"/>
                          </a:solidFill>
                          <a:effectLst/>
                        </a:rPr>
                        <a:t> </a:t>
                      </a:r>
                      <a:r>
                        <a:rPr lang="id-ID" sz="1000" kern="100">
                          <a:solidFill>
                            <a:schemeClr val="accent2"/>
                          </a:solidFill>
                          <a:effectLst/>
                        </a:rPr>
                        <a:t>HMJ</a:t>
                      </a:r>
                      <a:r>
                        <a:rPr lang="id-ID" sz="1000" kern="100" spc="-5">
                          <a:solidFill>
                            <a:schemeClr val="accent2"/>
                          </a:solidFill>
                          <a:effectLst/>
                        </a:rPr>
                        <a:t> </a:t>
                      </a:r>
                      <a:r>
                        <a:rPr lang="id-ID" sz="1000" kern="100">
                          <a:solidFill>
                            <a:schemeClr val="accent2"/>
                          </a:solidFill>
                          <a:effectLst/>
                        </a:rPr>
                        <a:t>IF</a:t>
                      </a:r>
                      <a:endParaRPr lang="en-US" sz="900" kern="100">
                        <a:solidFill>
                          <a:schemeClr val="accent2"/>
                        </a:solidFill>
                        <a:effectLst/>
                      </a:endParaRPr>
                    </a:p>
                    <a:p>
                      <a:pPr marL="67945" marR="326390">
                        <a:lnSpc>
                          <a:spcPct val="170000"/>
                        </a:lnSpc>
                        <a:spcBef>
                          <a:spcPts val="0"/>
                        </a:spcBef>
                        <a:spcAft>
                          <a:spcPts val="0"/>
                        </a:spcAft>
                      </a:pPr>
                      <a:r>
                        <a:rPr lang="id-ID" sz="1000" kern="100">
                          <a:solidFill>
                            <a:schemeClr val="accent2"/>
                          </a:solidFill>
                          <a:effectLst/>
                        </a:rPr>
                        <a:t>Ketua</a:t>
                      </a:r>
                      <a:r>
                        <a:rPr lang="id-ID" sz="1000" kern="100" spc="-45">
                          <a:solidFill>
                            <a:schemeClr val="accent2"/>
                          </a:solidFill>
                          <a:effectLst/>
                        </a:rPr>
                        <a:t> </a:t>
                      </a:r>
                      <a:r>
                        <a:rPr lang="id-ID" sz="1000" kern="100">
                          <a:solidFill>
                            <a:schemeClr val="accent2"/>
                          </a:solidFill>
                          <a:effectLst/>
                        </a:rPr>
                        <a:t>Prodi</a:t>
                      </a:r>
                      <a:r>
                        <a:rPr lang="id-ID" sz="1000" kern="100" spc="-40">
                          <a:solidFill>
                            <a:schemeClr val="accent2"/>
                          </a:solidFill>
                          <a:effectLst/>
                        </a:rPr>
                        <a:t> </a:t>
                      </a:r>
                      <a:r>
                        <a:rPr lang="id-ID" sz="1000" kern="100">
                          <a:solidFill>
                            <a:schemeClr val="accent2"/>
                          </a:solidFill>
                          <a:effectLst/>
                        </a:rPr>
                        <a:t>Informatika</a:t>
                      </a:r>
                      <a:r>
                        <a:rPr lang="id-ID" sz="1000" kern="100" spc="-260">
                          <a:solidFill>
                            <a:schemeClr val="accent2"/>
                          </a:solidFill>
                          <a:effectLst/>
                        </a:rPr>
                        <a:t> </a:t>
                      </a:r>
                      <a:r>
                        <a:rPr lang="id-ID" sz="1000" kern="100">
                          <a:solidFill>
                            <a:schemeClr val="accent2"/>
                          </a:solidFill>
                          <a:effectLst/>
                        </a:rPr>
                        <a:t>Dekan</a:t>
                      </a:r>
                      <a:r>
                        <a:rPr lang="id-ID" sz="1000" kern="100" spc="-5">
                          <a:solidFill>
                            <a:schemeClr val="accent2"/>
                          </a:solidFill>
                          <a:effectLst/>
                        </a:rPr>
                        <a:t> </a:t>
                      </a:r>
                      <a:r>
                        <a:rPr lang="id-ID" sz="1000" kern="100">
                          <a:solidFill>
                            <a:schemeClr val="accent2"/>
                          </a:solidFill>
                          <a:effectLst/>
                        </a:rPr>
                        <a:t>Fakultas</a:t>
                      </a:r>
                      <a:r>
                        <a:rPr lang="id-ID" sz="1000" kern="100" spc="-15">
                          <a:solidFill>
                            <a:schemeClr val="accent2"/>
                          </a:solidFill>
                          <a:effectLst/>
                        </a:rPr>
                        <a:t> </a:t>
                      </a:r>
                      <a:r>
                        <a:rPr lang="id-ID" sz="1000" kern="100">
                          <a:solidFill>
                            <a:schemeClr val="accent2"/>
                          </a:solidFill>
                          <a:effectLst/>
                        </a:rPr>
                        <a:t>Teknik</a:t>
                      </a:r>
                      <a:endParaRPr lang="en-US" sz="900" kern="100">
                        <a:solidFill>
                          <a:schemeClr val="accent2"/>
                        </a:solidFill>
                        <a:effectLst/>
                      </a:endParaRPr>
                    </a:p>
                    <a:p>
                      <a:pPr marL="67945" marR="629920">
                        <a:lnSpc>
                          <a:spcPct val="107000"/>
                        </a:lnSpc>
                        <a:spcBef>
                          <a:spcPts val="0"/>
                        </a:spcBef>
                        <a:spcAft>
                          <a:spcPts val="0"/>
                        </a:spcAft>
                      </a:pPr>
                      <a:r>
                        <a:rPr lang="id-ID" sz="1000" kern="100">
                          <a:solidFill>
                            <a:schemeClr val="accent2"/>
                          </a:solidFill>
                          <a:effectLst/>
                        </a:rPr>
                        <a:t>Rektor Universitas</a:t>
                      </a:r>
                      <a:r>
                        <a:rPr lang="id-ID" sz="1000" kern="100" spc="-260">
                          <a:solidFill>
                            <a:schemeClr val="accent2"/>
                          </a:solidFill>
                          <a:effectLst/>
                        </a:rPr>
                        <a:t> </a:t>
                      </a:r>
                      <a:r>
                        <a:rPr lang="id-ID" sz="1000" kern="100">
                          <a:solidFill>
                            <a:schemeClr val="accent2"/>
                          </a:solidFill>
                          <a:effectLst/>
                        </a:rPr>
                        <a:t>Langlangbuana</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993640727"/>
                  </a:ext>
                </a:extLst>
              </a:tr>
              <a:tr h="291961">
                <a:tc>
                  <a:txBody>
                    <a:bodyPr/>
                    <a:lstStyle/>
                    <a:p>
                      <a:pPr marL="5715" marR="0" algn="ctr">
                        <a:lnSpc>
                          <a:spcPct val="107000"/>
                        </a:lnSpc>
                        <a:spcBef>
                          <a:spcPts val="305"/>
                        </a:spcBef>
                        <a:spcAft>
                          <a:spcPts val="0"/>
                        </a:spcAft>
                      </a:pPr>
                      <a:r>
                        <a:rPr lang="id-ID" sz="1000" kern="100">
                          <a:solidFill>
                            <a:schemeClr val="accent2"/>
                          </a:solidFill>
                          <a:effectLst/>
                        </a:rPr>
                        <a:t>5</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109855" marR="105410">
                        <a:lnSpc>
                          <a:spcPct val="107000"/>
                        </a:lnSpc>
                        <a:spcBef>
                          <a:spcPts val="305"/>
                        </a:spcBef>
                        <a:spcAft>
                          <a:spcPts val="0"/>
                        </a:spcAft>
                      </a:pPr>
                      <a:r>
                        <a:rPr lang="id-ID" sz="1000" kern="100">
                          <a:solidFill>
                            <a:schemeClr val="accent2"/>
                          </a:solidFill>
                          <a:effectLst/>
                        </a:rPr>
                        <a:t>09:30</a:t>
                      </a:r>
                      <a:r>
                        <a:rPr lang="id-ID" sz="1000" kern="100" spc="-15">
                          <a:solidFill>
                            <a:schemeClr val="accent2"/>
                          </a:solidFill>
                          <a:effectLst/>
                        </a:rPr>
                        <a:t> </a:t>
                      </a:r>
                      <a:r>
                        <a:rPr lang="id-ID" sz="1000" kern="100">
                          <a:solidFill>
                            <a:schemeClr val="accent2"/>
                          </a:solidFill>
                          <a:effectLst/>
                        </a:rPr>
                        <a:t>/</a:t>
                      </a:r>
                      <a:r>
                        <a:rPr lang="id-ID" sz="1000" kern="100" spc="5">
                          <a:solidFill>
                            <a:schemeClr val="accent2"/>
                          </a:solidFill>
                          <a:effectLst/>
                        </a:rPr>
                        <a:t> </a:t>
                      </a:r>
                      <a:r>
                        <a:rPr lang="id-ID" sz="1000" kern="100">
                          <a:solidFill>
                            <a:schemeClr val="accent2"/>
                          </a:solidFill>
                          <a:effectLst/>
                        </a:rPr>
                        <a:t>11:00</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7965" marR="222885">
                        <a:lnSpc>
                          <a:spcPct val="107000"/>
                        </a:lnSpc>
                        <a:spcBef>
                          <a:spcPts val="305"/>
                        </a:spcBef>
                        <a:spcAft>
                          <a:spcPts val="0"/>
                        </a:spcAft>
                      </a:pPr>
                      <a:r>
                        <a:rPr lang="id-ID" sz="1000" kern="100">
                          <a:solidFill>
                            <a:schemeClr val="accent2"/>
                          </a:solidFill>
                          <a:effectLst/>
                        </a:rPr>
                        <a:t>90</a:t>
                      </a:r>
                      <a:r>
                        <a:rPr lang="id-ID" sz="1000" kern="100" spc="-5">
                          <a:solidFill>
                            <a:schemeClr val="accent2"/>
                          </a:solidFill>
                          <a:effectLst/>
                        </a:rPr>
                        <a:t> </a:t>
                      </a:r>
                      <a:r>
                        <a:rPr lang="id-ID" sz="1000" kern="100">
                          <a:solidFill>
                            <a:schemeClr val="accent2"/>
                          </a:solidFill>
                          <a:effectLst/>
                        </a:rPr>
                        <a:t>Menit</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7310" marR="0">
                        <a:lnSpc>
                          <a:spcPct val="107000"/>
                        </a:lnSpc>
                        <a:spcBef>
                          <a:spcPts val="305"/>
                        </a:spcBef>
                        <a:spcAft>
                          <a:spcPts val="0"/>
                        </a:spcAft>
                      </a:pPr>
                      <a:r>
                        <a:rPr lang="id-ID" sz="1000" kern="100">
                          <a:solidFill>
                            <a:schemeClr val="accent2"/>
                          </a:solidFill>
                          <a:effectLst/>
                        </a:rPr>
                        <a:t>Penyampaian</a:t>
                      </a:r>
                      <a:r>
                        <a:rPr lang="id-ID" sz="1000" kern="100" spc="-5">
                          <a:solidFill>
                            <a:schemeClr val="accent2"/>
                          </a:solidFill>
                          <a:effectLst/>
                        </a:rPr>
                        <a:t> </a:t>
                      </a:r>
                      <a:r>
                        <a:rPr lang="id-ID" sz="1000" kern="100">
                          <a:solidFill>
                            <a:schemeClr val="accent2"/>
                          </a:solidFill>
                          <a:effectLst/>
                        </a:rPr>
                        <a:t>materi</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7945" marR="0">
                        <a:lnSpc>
                          <a:spcPct val="107000"/>
                        </a:lnSpc>
                        <a:spcBef>
                          <a:spcPts val="305"/>
                        </a:spcBef>
                        <a:spcAft>
                          <a:spcPts val="0"/>
                        </a:spcAft>
                      </a:pPr>
                      <a:r>
                        <a:rPr lang="id-ID" sz="1000" kern="100">
                          <a:solidFill>
                            <a:schemeClr val="accent2"/>
                          </a:solidFill>
                          <a:effectLst/>
                        </a:rPr>
                        <a:t>Pemateri</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986112866"/>
                  </a:ext>
                </a:extLst>
              </a:tr>
              <a:tr h="293511">
                <a:tc>
                  <a:txBody>
                    <a:bodyPr/>
                    <a:lstStyle/>
                    <a:p>
                      <a:pPr marL="5715" marR="0" algn="ctr">
                        <a:lnSpc>
                          <a:spcPct val="107000"/>
                        </a:lnSpc>
                        <a:spcBef>
                          <a:spcPts val="315"/>
                        </a:spcBef>
                        <a:spcAft>
                          <a:spcPts val="0"/>
                        </a:spcAft>
                      </a:pPr>
                      <a:r>
                        <a:rPr lang="id-ID" sz="1000" kern="100">
                          <a:solidFill>
                            <a:schemeClr val="accent2"/>
                          </a:solidFill>
                          <a:effectLst/>
                        </a:rPr>
                        <a:t>6</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109855" marR="105410">
                        <a:lnSpc>
                          <a:spcPct val="107000"/>
                        </a:lnSpc>
                        <a:spcBef>
                          <a:spcPts val="315"/>
                        </a:spcBef>
                        <a:spcAft>
                          <a:spcPts val="0"/>
                        </a:spcAft>
                      </a:pPr>
                      <a:r>
                        <a:rPr lang="id-ID" sz="1000" kern="100">
                          <a:solidFill>
                            <a:schemeClr val="accent2"/>
                          </a:solidFill>
                          <a:effectLst/>
                        </a:rPr>
                        <a:t>11:00</a:t>
                      </a:r>
                      <a:r>
                        <a:rPr lang="id-ID" sz="1000" kern="100" spc="-15">
                          <a:solidFill>
                            <a:schemeClr val="accent2"/>
                          </a:solidFill>
                          <a:effectLst/>
                        </a:rPr>
                        <a:t> </a:t>
                      </a:r>
                      <a:r>
                        <a:rPr lang="id-ID" sz="1000" kern="100">
                          <a:solidFill>
                            <a:schemeClr val="accent2"/>
                          </a:solidFill>
                          <a:effectLst/>
                        </a:rPr>
                        <a:t>/</a:t>
                      </a:r>
                      <a:r>
                        <a:rPr lang="id-ID" sz="1000" kern="100" spc="5">
                          <a:solidFill>
                            <a:schemeClr val="accent2"/>
                          </a:solidFill>
                          <a:effectLst/>
                        </a:rPr>
                        <a:t> </a:t>
                      </a:r>
                      <a:r>
                        <a:rPr lang="id-ID" sz="1000" kern="100">
                          <a:solidFill>
                            <a:schemeClr val="accent2"/>
                          </a:solidFill>
                          <a:effectLst/>
                        </a:rPr>
                        <a:t>11:30</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7965" marR="222885">
                        <a:lnSpc>
                          <a:spcPct val="107000"/>
                        </a:lnSpc>
                        <a:spcBef>
                          <a:spcPts val="315"/>
                        </a:spcBef>
                        <a:spcAft>
                          <a:spcPts val="0"/>
                        </a:spcAft>
                      </a:pPr>
                      <a:r>
                        <a:rPr lang="id-ID" sz="1000" kern="100">
                          <a:solidFill>
                            <a:schemeClr val="accent2"/>
                          </a:solidFill>
                          <a:effectLst/>
                        </a:rPr>
                        <a:t>30</a:t>
                      </a:r>
                      <a:r>
                        <a:rPr lang="id-ID" sz="1000" kern="100" spc="-5">
                          <a:solidFill>
                            <a:schemeClr val="accent2"/>
                          </a:solidFill>
                          <a:effectLst/>
                        </a:rPr>
                        <a:t> </a:t>
                      </a:r>
                      <a:r>
                        <a:rPr lang="id-ID" sz="1000" kern="100">
                          <a:solidFill>
                            <a:schemeClr val="accent2"/>
                          </a:solidFill>
                          <a:effectLst/>
                        </a:rPr>
                        <a:t>Menit</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7310" marR="0">
                        <a:lnSpc>
                          <a:spcPct val="107000"/>
                        </a:lnSpc>
                        <a:spcBef>
                          <a:spcPts val="315"/>
                        </a:spcBef>
                        <a:spcAft>
                          <a:spcPts val="0"/>
                        </a:spcAft>
                      </a:pPr>
                      <a:r>
                        <a:rPr lang="id-ID" sz="1000" kern="100">
                          <a:solidFill>
                            <a:schemeClr val="accent2"/>
                          </a:solidFill>
                          <a:effectLst/>
                        </a:rPr>
                        <a:t>Sesi</a:t>
                      </a:r>
                      <a:r>
                        <a:rPr lang="id-ID" sz="1000" kern="100" spc="-5">
                          <a:solidFill>
                            <a:schemeClr val="accent2"/>
                          </a:solidFill>
                          <a:effectLst/>
                        </a:rPr>
                        <a:t> </a:t>
                      </a:r>
                      <a:r>
                        <a:rPr lang="id-ID" sz="1000" kern="100">
                          <a:solidFill>
                            <a:schemeClr val="accent2"/>
                          </a:solidFill>
                          <a:effectLst/>
                        </a:rPr>
                        <a:t>tanya</a:t>
                      </a:r>
                      <a:r>
                        <a:rPr lang="id-ID" sz="1000" kern="100" spc="-5">
                          <a:solidFill>
                            <a:schemeClr val="accent2"/>
                          </a:solidFill>
                          <a:effectLst/>
                        </a:rPr>
                        <a:t> </a:t>
                      </a:r>
                      <a:r>
                        <a:rPr lang="id-ID" sz="1000" kern="100">
                          <a:solidFill>
                            <a:schemeClr val="accent2"/>
                          </a:solidFill>
                          <a:effectLst/>
                        </a:rPr>
                        <a:t>jawab</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7945" marR="0">
                        <a:lnSpc>
                          <a:spcPct val="107000"/>
                        </a:lnSpc>
                        <a:spcBef>
                          <a:spcPts val="315"/>
                        </a:spcBef>
                        <a:spcAft>
                          <a:spcPts val="0"/>
                        </a:spcAft>
                      </a:pPr>
                      <a:r>
                        <a:rPr lang="id-ID" sz="1000" kern="100">
                          <a:solidFill>
                            <a:schemeClr val="accent2"/>
                          </a:solidFill>
                          <a:effectLst/>
                        </a:rPr>
                        <a:t>Pemateri</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693001277"/>
                  </a:ext>
                </a:extLst>
              </a:tr>
              <a:tr h="364305">
                <a:tc>
                  <a:txBody>
                    <a:bodyPr/>
                    <a:lstStyle/>
                    <a:p>
                      <a:pPr marL="5715" marR="0" algn="ctr">
                        <a:lnSpc>
                          <a:spcPct val="107000"/>
                        </a:lnSpc>
                        <a:spcBef>
                          <a:spcPts val="650"/>
                        </a:spcBef>
                        <a:spcAft>
                          <a:spcPts val="0"/>
                        </a:spcAft>
                      </a:pPr>
                      <a:r>
                        <a:rPr lang="id-ID" sz="1000" kern="100">
                          <a:solidFill>
                            <a:schemeClr val="accent2"/>
                          </a:solidFill>
                          <a:effectLst/>
                        </a:rPr>
                        <a:t>7</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109855" marR="104140">
                        <a:lnSpc>
                          <a:spcPct val="107000"/>
                        </a:lnSpc>
                        <a:spcBef>
                          <a:spcPts val="650"/>
                        </a:spcBef>
                        <a:spcAft>
                          <a:spcPts val="0"/>
                        </a:spcAft>
                      </a:pPr>
                      <a:r>
                        <a:rPr lang="id-ID" sz="1000" kern="100">
                          <a:solidFill>
                            <a:schemeClr val="accent2"/>
                          </a:solidFill>
                          <a:effectLst/>
                        </a:rPr>
                        <a:t>11:30/ 11:45</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7965" marR="222885">
                        <a:lnSpc>
                          <a:spcPct val="107000"/>
                        </a:lnSpc>
                        <a:spcBef>
                          <a:spcPts val="650"/>
                        </a:spcBef>
                        <a:spcAft>
                          <a:spcPts val="0"/>
                        </a:spcAft>
                      </a:pPr>
                      <a:r>
                        <a:rPr lang="id-ID" sz="1000" kern="100">
                          <a:solidFill>
                            <a:schemeClr val="accent2"/>
                          </a:solidFill>
                          <a:effectLst/>
                        </a:rPr>
                        <a:t>15</a:t>
                      </a:r>
                      <a:r>
                        <a:rPr lang="id-ID" sz="1000" kern="100" spc="-5">
                          <a:solidFill>
                            <a:schemeClr val="accent2"/>
                          </a:solidFill>
                          <a:effectLst/>
                        </a:rPr>
                        <a:t> </a:t>
                      </a:r>
                      <a:r>
                        <a:rPr lang="id-ID" sz="1000" kern="100">
                          <a:solidFill>
                            <a:schemeClr val="accent2"/>
                          </a:solidFill>
                          <a:effectLst/>
                        </a:rPr>
                        <a:t>Menit</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nSpc>
                          <a:spcPct val="107000"/>
                        </a:lnSpc>
                        <a:spcBef>
                          <a:spcPts val="0"/>
                        </a:spcBef>
                        <a:spcAft>
                          <a:spcPts val="0"/>
                        </a:spcAft>
                      </a:pPr>
                      <a:r>
                        <a:rPr lang="id-ID" sz="1000" kern="100">
                          <a:solidFill>
                            <a:schemeClr val="accent2"/>
                          </a:solidFill>
                          <a:effectLst/>
                        </a:rPr>
                        <a:t> </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7945" marR="55880">
                        <a:lnSpc>
                          <a:spcPct val="107000"/>
                        </a:lnSpc>
                        <a:spcBef>
                          <a:spcPts val="0"/>
                        </a:spcBef>
                        <a:spcAft>
                          <a:spcPts val="0"/>
                        </a:spcAft>
                      </a:pPr>
                      <a:r>
                        <a:rPr lang="id-ID" sz="1000" kern="100">
                          <a:solidFill>
                            <a:schemeClr val="accent2"/>
                          </a:solidFill>
                          <a:effectLst/>
                        </a:rPr>
                        <a:t>Pemberian sertifikat dan foto</a:t>
                      </a:r>
                      <a:r>
                        <a:rPr lang="id-ID" sz="1000" kern="100" spc="-265">
                          <a:solidFill>
                            <a:schemeClr val="accent2"/>
                          </a:solidFill>
                          <a:effectLst/>
                        </a:rPr>
                        <a:t> </a:t>
                      </a:r>
                      <a:r>
                        <a:rPr lang="id-ID" sz="1000" kern="100">
                          <a:solidFill>
                            <a:schemeClr val="accent2"/>
                          </a:solidFill>
                          <a:effectLst/>
                        </a:rPr>
                        <a:t>bersama</a:t>
                      </a:r>
                      <a:endParaRPr lang="en-US" sz="900" kern="10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201967838"/>
                  </a:ext>
                </a:extLst>
              </a:tr>
            </a:tbl>
          </a:graphicData>
        </a:graphic>
      </p:graphicFrame>
      <p:sp>
        <p:nvSpPr>
          <p:cNvPr id="9" name="Google Shape;1174;p54">
            <a:extLst>
              <a:ext uri="{FF2B5EF4-FFF2-40B4-BE49-F238E27FC236}">
                <a16:creationId xmlns:a16="http://schemas.microsoft.com/office/drawing/2014/main" id="{80F61938-6750-6E88-4CD1-E3F71F22CBF5}"/>
              </a:ext>
            </a:extLst>
          </p:cNvPr>
          <p:cNvSpPr txBox="1">
            <a:spLocks noGrp="1"/>
          </p:cNvSpPr>
          <p:nvPr>
            <p:ph type="subTitle" idx="1"/>
          </p:nvPr>
        </p:nvSpPr>
        <p:spPr>
          <a:xfrm>
            <a:off x="598116" y="712096"/>
            <a:ext cx="2850900" cy="38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chemeClr val="tx1"/>
                </a:solidFill>
              </a:rPr>
              <a:t>Seminal Nasional</a:t>
            </a:r>
          </a:p>
        </p:txBody>
      </p:sp>
      <p:pic>
        <p:nvPicPr>
          <p:cNvPr id="2" name="Picture 1">
            <a:extLst>
              <a:ext uri="{FF2B5EF4-FFF2-40B4-BE49-F238E27FC236}">
                <a16:creationId xmlns:a16="http://schemas.microsoft.com/office/drawing/2014/main" id="{B99F6A7D-BCC9-728B-A2F1-47522C9233A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3" name="Picture 2">
            <a:extLst>
              <a:ext uri="{FF2B5EF4-FFF2-40B4-BE49-F238E27FC236}">
                <a16:creationId xmlns:a16="http://schemas.microsoft.com/office/drawing/2014/main" id="{57442878-D95E-E86A-B727-7E872E1F9FDC}"/>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 name="Google Shape;1174;p54">
            <a:extLst>
              <a:ext uri="{FF2B5EF4-FFF2-40B4-BE49-F238E27FC236}">
                <a16:creationId xmlns:a16="http://schemas.microsoft.com/office/drawing/2014/main" id="{80F61938-6750-6E88-4CD1-E3F71F22CBF5}"/>
              </a:ext>
            </a:extLst>
          </p:cNvPr>
          <p:cNvSpPr txBox="1">
            <a:spLocks noGrp="1"/>
          </p:cNvSpPr>
          <p:nvPr>
            <p:ph type="subTitle" idx="1"/>
          </p:nvPr>
        </p:nvSpPr>
        <p:spPr>
          <a:xfrm>
            <a:off x="598116" y="229496"/>
            <a:ext cx="2850900" cy="38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chemeClr val="tx1"/>
                </a:solidFill>
              </a:rPr>
              <a:t>Inagurasi</a:t>
            </a:r>
            <a:endParaRPr>
              <a:solidFill>
                <a:schemeClr val="tx1"/>
              </a:solidFill>
            </a:endParaRPr>
          </a:p>
        </p:txBody>
      </p:sp>
      <p:pic>
        <p:nvPicPr>
          <p:cNvPr id="2" name="Picture 1">
            <a:extLst>
              <a:ext uri="{FF2B5EF4-FFF2-40B4-BE49-F238E27FC236}">
                <a16:creationId xmlns:a16="http://schemas.microsoft.com/office/drawing/2014/main" id="{B99F6A7D-BCC9-728B-A2F1-47522C9233A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3" name="Picture 2">
            <a:extLst>
              <a:ext uri="{FF2B5EF4-FFF2-40B4-BE49-F238E27FC236}">
                <a16:creationId xmlns:a16="http://schemas.microsoft.com/office/drawing/2014/main" id="{57442878-D95E-E86A-B727-7E872E1F9FDC}"/>
              </a:ext>
            </a:extLst>
          </p:cNvPr>
          <p:cNvPicPr>
            <a:picLocks noChangeAspect="1"/>
          </p:cNvPicPr>
          <p:nvPr/>
        </p:nvPicPr>
        <p:blipFill rotWithShape="1">
          <a:blip r:embed="rId4"/>
          <a:srcRect l="1" r="4307" b="18080"/>
          <a:stretch/>
        </p:blipFill>
        <p:spPr>
          <a:xfrm>
            <a:off x="8246150" y="4306160"/>
            <a:ext cx="734826" cy="552353"/>
          </a:xfrm>
          <a:prstGeom prst="rect">
            <a:avLst/>
          </a:prstGeom>
        </p:spPr>
      </p:pic>
      <p:graphicFrame>
        <p:nvGraphicFramePr>
          <p:cNvPr id="5" name="Table 4">
            <a:extLst>
              <a:ext uri="{FF2B5EF4-FFF2-40B4-BE49-F238E27FC236}">
                <a16:creationId xmlns:a16="http://schemas.microsoft.com/office/drawing/2014/main" id="{B776C226-3BA5-6260-7E03-AA21F90F93FD}"/>
              </a:ext>
            </a:extLst>
          </p:cNvPr>
          <p:cNvGraphicFramePr>
            <a:graphicFrameLocks noGrp="1"/>
          </p:cNvGraphicFramePr>
          <p:nvPr>
            <p:extLst>
              <p:ext uri="{D42A27DB-BD31-4B8C-83A1-F6EECF244321}">
                <p14:modId xmlns:p14="http://schemas.microsoft.com/office/powerpoint/2010/main" val="101817992"/>
              </p:ext>
            </p:extLst>
          </p:nvPr>
        </p:nvGraphicFramePr>
        <p:xfrm>
          <a:off x="598116" y="640050"/>
          <a:ext cx="6765415" cy="3735863"/>
        </p:xfrm>
        <a:graphic>
          <a:graphicData uri="http://schemas.openxmlformats.org/drawingml/2006/table">
            <a:tbl>
              <a:tblPr>
                <a:tableStyleId>{3C2FFA5D-87B4-456A-9821-1D502468CF0F}</a:tableStyleId>
              </a:tblPr>
              <a:tblGrid>
                <a:gridCol w="1002084">
                  <a:extLst>
                    <a:ext uri="{9D8B030D-6E8A-4147-A177-3AD203B41FA5}">
                      <a16:colId xmlns:a16="http://schemas.microsoft.com/office/drawing/2014/main" val="4157298365"/>
                    </a:ext>
                  </a:extLst>
                </a:gridCol>
                <a:gridCol w="774700">
                  <a:extLst>
                    <a:ext uri="{9D8B030D-6E8A-4147-A177-3AD203B41FA5}">
                      <a16:colId xmlns:a16="http://schemas.microsoft.com/office/drawing/2014/main" val="2246612199"/>
                    </a:ext>
                  </a:extLst>
                </a:gridCol>
                <a:gridCol w="1651000">
                  <a:extLst>
                    <a:ext uri="{9D8B030D-6E8A-4147-A177-3AD203B41FA5}">
                      <a16:colId xmlns:a16="http://schemas.microsoft.com/office/drawing/2014/main" val="156913650"/>
                    </a:ext>
                  </a:extLst>
                </a:gridCol>
                <a:gridCol w="3337631">
                  <a:extLst>
                    <a:ext uri="{9D8B030D-6E8A-4147-A177-3AD203B41FA5}">
                      <a16:colId xmlns:a16="http://schemas.microsoft.com/office/drawing/2014/main" val="1782014245"/>
                    </a:ext>
                  </a:extLst>
                </a:gridCol>
              </a:tblGrid>
              <a:tr h="216071">
                <a:tc>
                  <a:txBody>
                    <a:bodyPr/>
                    <a:lstStyle/>
                    <a:p>
                      <a:pPr algn="l" fontAlgn="b"/>
                      <a:r>
                        <a:rPr lang="en-US" sz="1100" b="0" u="none" strike="noStrike">
                          <a:solidFill>
                            <a:srgbClr val="000000"/>
                          </a:solidFill>
                          <a:effectLst/>
                        </a:rPr>
                        <a:t>Waktu</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Durasi</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Kegiatan</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Keterangan</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050723746"/>
                  </a:ext>
                </a:extLst>
              </a:tr>
              <a:tr h="391088">
                <a:tc>
                  <a:txBody>
                    <a:bodyPr/>
                    <a:lstStyle/>
                    <a:p>
                      <a:pPr algn="l" fontAlgn="b"/>
                      <a:r>
                        <a:rPr lang="en-US" sz="1100" b="0" u="none" strike="noStrike">
                          <a:solidFill>
                            <a:srgbClr val="000000"/>
                          </a:solidFill>
                          <a:effectLst/>
                        </a:rPr>
                        <a:t>10:00 - 10:15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15 Menit</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Pembukaan</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Sambutan sambutan</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514991653"/>
                  </a:ext>
                </a:extLst>
              </a:tr>
              <a:tr h="391088">
                <a:tc>
                  <a:txBody>
                    <a:bodyPr/>
                    <a:lstStyle/>
                    <a:p>
                      <a:pPr algn="l" fontAlgn="b"/>
                      <a:r>
                        <a:rPr lang="en-US" sz="1100" b="0" u="none" strike="noStrike">
                          <a:solidFill>
                            <a:srgbClr val="000000"/>
                          </a:solidFill>
                          <a:effectLst/>
                        </a:rPr>
                        <a:t>10:15 - 10:30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15 Menit</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Penyerahan Penghargaan</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nl-NL" sz="1100" b="0" u="none" strike="noStrike">
                          <a:solidFill>
                            <a:srgbClr val="000000"/>
                          </a:solidFill>
                          <a:effectLst/>
                        </a:rPr>
                        <a:t>Pemberian Penghargaan Kejuaraan Mobile Legend</a:t>
                      </a:r>
                      <a:endParaRPr lang="nl-NL"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86197531"/>
                  </a:ext>
                </a:extLst>
              </a:tr>
              <a:tr h="391088">
                <a:tc>
                  <a:txBody>
                    <a:bodyPr/>
                    <a:lstStyle/>
                    <a:p>
                      <a:pPr algn="l" fontAlgn="b"/>
                      <a:r>
                        <a:rPr lang="en-US" sz="1100" b="0" u="none" strike="noStrike">
                          <a:solidFill>
                            <a:srgbClr val="000000"/>
                          </a:solidFill>
                          <a:effectLst/>
                        </a:rPr>
                        <a:t>10:30 - 11:30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60 Menit</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Kampus</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433612260"/>
                  </a:ext>
                </a:extLst>
              </a:tr>
              <a:tr h="391088">
                <a:tc>
                  <a:txBody>
                    <a:bodyPr/>
                    <a:lstStyle/>
                    <a:p>
                      <a:pPr algn="l" fontAlgn="b"/>
                      <a:r>
                        <a:rPr lang="en-US" sz="1100" b="0" u="none" strike="noStrike">
                          <a:solidFill>
                            <a:srgbClr val="000000"/>
                          </a:solidFill>
                          <a:effectLst/>
                        </a:rPr>
                        <a:t>11:30 - 12:30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60 Menit</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Kampus</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30965003"/>
                  </a:ext>
                </a:extLst>
              </a:tr>
              <a:tr h="391088">
                <a:tc>
                  <a:txBody>
                    <a:bodyPr/>
                    <a:lstStyle/>
                    <a:p>
                      <a:pPr algn="l" fontAlgn="b"/>
                      <a:r>
                        <a:rPr lang="en-US" sz="1100" b="0" u="none" strike="noStrike">
                          <a:solidFill>
                            <a:srgbClr val="000000"/>
                          </a:solidFill>
                          <a:effectLst/>
                        </a:rPr>
                        <a:t>12:30 - 13:00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30 Menit</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ISOMA</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 </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872717497"/>
                  </a:ext>
                </a:extLst>
              </a:tr>
              <a:tr h="391088">
                <a:tc>
                  <a:txBody>
                    <a:bodyPr/>
                    <a:lstStyle/>
                    <a:p>
                      <a:pPr algn="l" fontAlgn="b"/>
                      <a:r>
                        <a:rPr lang="en-US" sz="1100" b="0" u="none" strike="noStrike">
                          <a:solidFill>
                            <a:srgbClr val="000000"/>
                          </a:solidFill>
                          <a:effectLst/>
                        </a:rPr>
                        <a:t>13:00 - 14:00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60 Menit</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Kampus</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099791451"/>
                  </a:ext>
                </a:extLst>
              </a:tr>
              <a:tr h="391088">
                <a:tc>
                  <a:txBody>
                    <a:bodyPr/>
                    <a:lstStyle/>
                    <a:p>
                      <a:pPr algn="l" fontAlgn="b"/>
                      <a:r>
                        <a:rPr lang="en-US" sz="1100" b="0" u="none" strike="noStrike">
                          <a:solidFill>
                            <a:srgbClr val="000000"/>
                          </a:solidFill>
                          <a:effectLst/>
                        </a:rPr>
                        <a:t>14:00 - 15:00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60 Menit</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4</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Kampus</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757316901"/>
                  </a:ext>
                </a:extLst>
              </a:tr>
              <a:tr h="391088">
                <a:tc>
                  <a:txBody>
                    <a:bodyPr/>
                    <a:lstStyle/>
                    <a:p>
                      <a:pPr algn="l" fontAlgn="b"/>
                      <a:r>
                        <a:rPr lang="en-US" sz="1100" b="0" u="none" strike="noStrike">
                          <a:solidFill>
                            <a:srgbClr val="000000"/>
                          </a:solidFill>
                          <a:effectLst/>
                        </a:rPr>
                        <a:t>15:00 - 16:00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60 Menit</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Guestar</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077369031"/>
                  </a:ext>
                </a:extLst>
              </a:tr>
              <a:tr h="391088">
                <a:tc>
                  <a:txBody>
                    <a:bodyPr/>
                    <a:lstStyle/>
                    <a:p>
                      <a:pPr algn="l" fontAlgn="b"/>
                      <a:r>
                        <a:rPr lang="en-US" sz="1100" b="0" u="none" strike="noStrike">
                          <a:solidFill>
                            <a:srgbClr val="000000"/>
                          </a:solidFill>
                          <a:effectLst/>
                        </a:rPr>
                        <a:t>16:00 - 17:00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60 Menit</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Band 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100" b="0" u="none" strike="noStrike">
                          <a:solidFill>
                            <a:srgbClr val="000000"/>
                          </a:solidFill>
                          <a:effectLst/>
                        </a:rPr>
                        <a:t>Penampilan Guestar</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866118130"/>
                  </a:ext>
                </a:extLst>
              </a:tr>
            </a:tbl>
          </a:graphicData>
        </a:graphic>
      </p:graphicFrame>
    </p:spTree>
    <p:extLst>
      <p:ext uri="{BB962C8B-B14F-4D97-AF65-F5344CB8AC3E}">
        <p14:creationId xmlns:p14="http://schemas.microsoft.com/office/powerpoint/2010/main" val="24788751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4" name="Google Shape;1112;p50">
            <a:extLst>
              <a:ext uri="{FF2B5EF4-FFF2-40B4-BE49-F238E27FC236}">
                <a16:creationId xmlns:a16="http://schemas.microsoft.com/office/drawing/2014/main" id="{D4B5AD67-5DE8-56BB-AE8A-F7FD9108AFC8}"/>
              </a:ext>
            </a:extLst>
          </p:cNvPr>
          <p:cNvSpPr txBox="1">
            <a:spLocks noGrp="1"/>
          </p:cNvSpPr>
          <p:nvPr>
            <p:ph type="title"/>
          </p:nvPr>
        </p:nvSpPr>
        <p:spPr>
          <a:xfrm>
            <a:off x="715200" y="1058400"/>
            <a:ext cx="7713600" cy="30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7200"/>
              <a:t>LAYOUT</a:t>
            </a:r>
            <a:endParaRPr sz="7200"/>
          </a:p>
        </p:txBody>
      </p:sp>
      <p:pic>
        <p:nvPicPr>
          <p:cNvPr id="5" name="Picture 4">
            <a:extLst>
              <a:ext uri="{FF2B5EF4-FFF2-40B4-BE49-F238E27FC236}">
                <a16:creationId xmlns:a16="http://schemas.microsoft.com/office/drawing/2014/main" id="{A34C80BE-1B44-8FFF-7080-455FB371D14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6" name="Picture 5">
            <a:extLst>
              <a:ext uri="{FF2B5EF4-FFF2-40B4-BE49-F238E27FC236}">
                <a16:creationId xmlns:a16="http://schemas.microsoft.com/office/drawing/2014/main" id="{0F40E36E-072D-A955-11C2-CF25F4953203}"/>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12108259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pic>
        <p:nvPicPr>
          <p:cNvPr id="10" name="Picture 9">
            <a:extLst>
              <a:ext uri="{FF2B5EF4-FFF2-40B4-BE49-F238E27FC236}">
                <a16:creationId xmlns:a16="http://schemas.microsoft.com/office/drawing/2014/main" id="{19145EDC-2440-035E-D3C5-FB01F611C14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11" name="Picture 10">
            <a:extLst>
              <a:ext uri="{FF2B5EF4-FFF2-40B4-BE49-F238E27FC236}">
                <a16:creationId xmlns:a16="http://schemas.microsoft.com/office/drawing/2014/main" id="{EDFE1D11-5FFD-9A6D-A956-C4C31016E87D}"/>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
        <p:nvSpPr>
          <p:cNvPr id="12" name="Google Shape;1117;p51">
            <a:extLst>
              <a:ext uri="{FF2B5EF4-FFF2-40B4-BE49-F238E27FC236}">
                <a16:creationId xmlns:a16="http://schemas.microsoft.com/office/drawing/2014/main" id="{A12EAE8F-E0EA-B487-D1B4-06CAD4D72691}"/>
              </a:ext>
            </a:extLst>
          </p:cNvPr>
          <p:cNvSpPr txBox="1">
            <a:spLocks noGrp="1"/>
          </p:cNvSpPr>
          <p:nvPr>
            <p:ph type="title"/>
          </p:nvPr>
        </p:nvSpPr>
        <p:spPr>
          <a:xfrm>
            <a:off x="6006578" y="589951"/>
            <a:ext cx="3304948" cy="61451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Seminar</a:t>
            </a:r>
            <a:endParaRPr/>
          </a:p>
        </p:txBody>
      </p:sp>
      <p:pic>
        <p:nvPicPr>
          <p:cNvPr id="13" name="Picture 12">
            <a:extLst>
              <a:ext uri="{FF2B5EF4-FFF2-40B4-BE49-F238E27FC236}">
                <a16:creationId xmlns:a16="http://schemas.microsoft.com/office/drawing/2014/main" id="{5463F0D4-B35B-4048-C40D-10D77780E0DE}"/>
              </a:ext>
            </a:extLst>
          </p:cNvPr>
          <p:cNvPicPr>
            <a:picLocks noChangeAspect="1"/>
          </p:cNvPicPr>
          <p:nvPr/>
        </p:nvPicPr>
        <p:blipFill rotWithShape="1">
          <a:blip r:embed="rId5">
            <a:extLst>
              <a:ext uri="{28A0092B-C50C-407E-A947-70E740481C1C}">
                <a14:useLocalDpi xmlns:a14="http://schemas.microsoft.com/office/drawing/2010/main" val="0"/>
              </a:ext>
            </a:extLst>
          </a:blip>
          <a:srcRect l="8346" r="3780"/>
          <a:stretch/>
        </p:blipFill>
        <p:spPr bwMode="auto">
          <a:xfrm rot="16200000">
            <a:off x="803064" y="-470592"/>
            <a:ext cx="4804604" cy="6084684"/>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pic>
        <p:nvPicPr>
          <p:cNvPr id="10" name="Picture 9">
            <a:extLst>
              <a:ext uri="{FF2B5EF4-FFF2-40B4-BE49-F238E27FC236}">
                <a16:creationId xmlns:a16="http://schemas.microsoft.com/office/drawing/2014/main" id="{19145EDC-2440-035E-D3C5-FB01F611C14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11" name="Picture 10">
            <a:extLst>
              <a:ext uri="{FF2B5EF4-FFF2-40B4-BE49-F238E27FC236}">
                <a16:creationId xmlns:a16="http://schemas.microsoft.com/office/drawing/2014/main" id="{EDFE1D11-5FFD-9A6D-A956-C4C31016E87D}"/>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
        <p:nvSpPr>
          <p:cNvPr id="12" name="Google Shape;1117;p51">
            <a:extLst>
              <a:ext uri="{FF2B5EF4-FFF2-40B4-BE49-F238E27FC236}">
                <a16:creationId xmlns:a16="http://schemas.microsoft.com/office/drawing/2014/main" id="{A12EAE8F-E0EA-B487-D1B4-06CAD4D72691}"/>
              </a:ext>
            </a:extLst>
          </p:cNvPr>
          <p:cNvSpPr txBox="1">
            <a:spLocks noGrp="1"/>
          </p:cNvSpPr>
          <p:nvPr>
            <p:ph type="title"/>
          </p:nvPr>
        </p:nvSpPr>
        <p:spPr>
          <a:xfrm>
            <a:off x="5846706" y="602651"/>
            <a:ext cx="3304948" cy="61451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Mobile Legend</a:t>
            </a:r>
            <a:endParaRPr/>
          </a:p>
        </p:txBody>
      </p:sp>
      <p:pic>
        <p:nvPicPr>
          <p:cNvPr id="2" name="Picture 1">
            <a:extLst>
              <a:ext uri="{FF2B5EF4-FFF2-40B4-BE49-F238E27FC236}">
                <a16:creationId xmlns:a16="http://schemas.microsoft.com/office/drawing/2014/main" id="{30C2A084-BC01-D9E5-BD22-8BC0146B61A8}"/>
              </a:ext>
            </a:extLst>
          </p:cNvPr>
          <p:cNvPicPr>
            <a:picLocks noChangeAspect="1"/>
          </p:cNvPicPr>
          <p:nvPr/>
        </p:nvPicPr>
        <p:blipFill rotWithShape="1">
          <a:blip r:embed="rId5">
            <a:extLst>
              <a:ext uri="{28A0092B-C50C-407E-A947-70E740481C1C}">
                <a14:useLocalDpi xmlns:a14="http://schemas.microsoft.com/office/drawing/2010/main" val="0"/>
              </a:ext>
            </a:extLst>
          </a:blip>
          <a:srcRect l="23349" r="28373"/>
          <a:stretch/>
        </p:blipFill>
        <p:spPr bwMode="auto">
          <a:xfrm rot="16200000">
            <a:off x="522174" y="-270250"/>
            <a:ext cx="4978082" cy="567098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335572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pic>
        <p:nvPicPr>
          <p:cNvPr id="993" name="Google Shape;993;p42"/>
          <p:cNvPicPr preferRelativeResize="0"/>
          <p:nvPr/>
        </p:nvPicPr>
        <p:blipFill>
          <a:blip r:embed="rId3">
            <a:alphaModFix amt="49000"/>
          </a:blip>
          <a:stretch>
            <a:fillRect/>
          </a:stretch>
        </p:blipFill>
        <p:spPr>
          <a:xfrm rot="2700000">
            <a:off x="2558480" y="-1426563"/>
            <a:ext cx="410207" cy="4032738"/>
          </a:xfrm>
          <a:prstGeom prst="rect">
            <a:avLst/>
          </a:prstGeom>
          <a:noFill/>
          <a:ln>
            <a:noFill/>
          </a:ln>
        </p:spPr>
      </p:pic>
      <p:sp>
        <p:nvSpPr>
          <p:cNvPr id="6" name="Google Shape;1112;p50">
            <a:extLst>
              <a:ext uri="{FF2B5EF4-FFF2-40B4-BE49-F238E27FC236}">
                <a16:creationId xmlns:a16="http://schemas.microsoft.com/office/drawing/2014/main" id="{FE5C3203-8B53-1622-C7B6-C5F48572BA09}"/>
              </a:ext>
            </a:extLst>
          </p:cNvPr>
          <p:cNvSpPr txBox="1">
            <a:spLocks noGrp="1"/>
          </p:cNvSpPr>
          <p:nvPr>
            <p:ph type="title"/>
          </p:nvPr>
        </p:nvSpPr>
        <p:spPr>
          <a:xfrm>
            <a:off x="715200" y="1058400"/>
            <a:ext cx="7713600" cy="30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7200"/>
              <a:t>TERIMA KASIH…</a:t>
            </a:r>
            <a:endParaRPr sz="7200"/>
          </a:p>
        </p:txBody>
      </p:sp>
      <p:pic>
        <p:nvPicPr>
          <p:cNvPr id="2" name="Picture 1">
            <a:extLst>
              <a:ext uri="{FF2B5EF4-FFF2-40B4-BE49-F238E27FC236}">
                <a16:creationId xmlns:a16="http://schemas.microsoft.com/office/drawing/2014/main" id="{176D3D3B-7854-08AB-03A3-1DED8915A648}"/>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3" name="Picture 2">
            <a:extLst>
              <a:ext uri="{FF2B5EF4-FFF2-40B4-BE49-F238E27FC236}">
                <a16:creationId xmlns:a16="http://schemas.microsoft.com/office/drawing/2014/main" id="{3ED96A86-A078-6EC5-D03C-0EAB2533118F}"/>
              </a:ext>
            </a:extLst>
          </p:cNvPr>
          <p:cNvPicPr>
            <a:picLocks noChangeAspect="1"/>
          </p:cNvPicPr>
          <p:nvPr/>
        </p:nvPicPr>
        <p:blipFill rotWithShape="1">
          <a:blip r:embed="rId5"/>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1236752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2"/>
        <p:cNvGrpSpPr/>
        <p:nvPr/>
      </p:nvGrpSpPr>
      <p:grpSpPr>
        <a:xfrm>
          <a:off x="0" y="0"/>
          <a:ext cx="0" cy="0"/>
          <a:chOff x="0" y="0"/>
          <a:chExt cx="0" cy="0"/>
        </a:xfrm>
      </p:grpSpPr>
      <p:sp>
        <p:nvSpPr>
          <p:cNvPr id="1173" name="Google Shape;1173;p54"/>
          <p:cNvSpPr txBox="1">
            <a:spLocks noGrp="1"/>
          </p:cNvSpPr>
          <p:nvPr>
            <p:ph type="title"/>
          </p:nvPr>
        </p:nvSpPr>
        <p:spPr>
          <a:xfrm>
            <a:off x="2643600" y="810177"/>
            <a:ext cx="3856800" cy="88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Target Pemasaran</a:t>
            </a:r>
            <a:endParaRPr/>
          </a:p>
        </p:txBody>
      </p:sp>
      <p:sp>
        <p:nvSpPr>
          <p:cNvPr id="1174" name="Google Shape;1174;p54"/>
          <p:cNvSpPr txBox="1">
            <a:spLocks noGrp="1"/>
          </p:cNvSpPr>
          <p:nvPr>
            <p:ph type="subTitle" idx="1"/>
          </p:nvPr>
        </p:nvSpPr>
        <p:spPr>
          <a:xfrm>
            <a:off x="1590473" y="1924455"/>
            <a:ext cx="2850900" cy="38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Sasaran</a:t>
            </a:r>
            <a:endParaRPr/>
          </a:p>
        </p:txBody>
      </p:sp>
      <p:sp>
        <p:nvSpPr>
          <p:cNvPr id="1175" name="Google Shape;1175;p54"/>
          <p:cNvSpPr txBox="1">
            <a:spLocks noGrp="1"/>
          </p:cNvSpPr>
          <p:nvPr>
            <p:ph type="subTitle" idx="2"/>
          </p:nvPr>
        </p:nvSpPr>
        <p:spPr>
          <a:xfrm>
            <a:off x="1590473" y="2240435"/>
            <a:ext cx="2850900" cy="48325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1000 Tiket</a:t>
            </a:r>
            <a:endParaRPr/>
          </a:p>
        </p:txBody>
      </p:sp>
      <p:sp>
        <p:nvSpPr>
          <p:cNvPr id="1176" name="Google Shape;1176;p54"/>
          <p:cNvSpPr txBox="1">
            <a:spLocks noGrp="1"/>
          </p:cNvSpPr>
          <p:nvPr>
            <p:ph type="subTitle" idx="3"/>
          </p:nvPr>
        </p:nvSpPr>
        <p:spPr>
          <a:xfrm>
            <a:off x="1590473" y="2875065"/>
            <a:ext cx="2850900" cy="38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Lokasi</a:t>
            </a:r>
            <a:endParaRPr/>
          </a:p>
        </p:txBody>
      </p:sp>
      <p:sp>
        <p:nvSpPr>
          <p:cNvPr id="1177" name="Google Shape;1177;p54"/>
          <p:cNvSpPr txBox="1">
            <a:spLocks noGrp="1"/>
          </p:cNvSpPr>
          <p:nvPr>
            <p:ph type="subTitle" idx="4"/>
          </p:nvPr>
        </p:nvSpPr>
        <p:spPr>
          <a:xfrm>
            <a:off x="1590473" y="3234499"/>
            <a:ext cx="2850900" cy="44293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Universitas Langlangbuana Bandung</a:t>
            </a:r>
            <a:endParaRPr/>
          </a:p>
        </p:txBody>
      </p:sp>
      <p:sp>
        <p:nvSpPr>
          <p:cNvPr id="1178" name="Google Shape;1178;p54"/>
          <p:cNvSpPr txBox="1">
            <a:spLocks noGrp="1"/>
          </p:cNvSpPr>
          <p:nvPr>
            <p:ph type="subTitle" idx="5"/>
          </p:nvPr>
        </p:nvSpPr>
        <p:spPr>
          <a:xfrm>
            <a:off x="5554998" y="1926365"/>
            <a:ext cx="2850900" cy="38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Gender &amp; Usia</a:t>
            </a:r>
            <a:endParaRPr/>
          </a:p>
        </p:txBody>
      </p:sp>
      <p:sp>
        <p:nvSpPr>
          <p:cNvPr id="1179" name="Google Shape;1179;p54"/>
          <p:cNvSpPr txBox="1">
            <a:spLocks noGrp="1"/>
          </p:cNvSpPr>
          <p:nvPr>
            <p:ph type="subTitle" idx="6"/>
          </p:nvPr>
        </p:nvSpPr>
        <p:spPr>
          <a:xfrm>
            <a:off x="5554998" y="2175377"/>
            <a:ext cx="2850900" cy="6765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
              <a:t>Laki-laki dan Perempuan</a:t>
            </a:r>
          </a:p>
          <a:p>
            <a:pPr marL="285750" lvl="0" indent="-285750" algn="l" rtl="0">
              <a:spcBef>
                <a:spcPts val="0"/>
              </a:spcBef>
              <a:spcAft>
                <a:spcPts val="0"/>
              </a:spcAft>
              <a:buFont typeface="Arial" panose="020B0604020202020204" pitchFamily="34" charset="0"/>
              <a:buChar char="•"/>
            </a:pPr>
            <a:r>
              <a:rPr lang="en"/>
              <a:t>18+</a:t>
            </a:r>
            <a:endParaRPr/>
          </a:p>
        </p:txBody>
      </p:sp>
      <p:sp>
        <p:nvSpPr>
          <p:cNvPr id="1180" name="Google Shape;1180;p54"/>
          <p:cNvSpPr/>
          <p:nvPr/>
        </p:nvSpPr>
        <p:spPr>
          <a:xfrm>
            <a:off x="738102" y="1936176"/>
            <a:ext cx="733800" cy="7338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4"/>
          <p:cNvSpPr/>
          <p:nvPr/>
        </p:nvSpPr>
        <p:spPr>
          <a:xfrm>
            <a:off x="738102" y="2874414"/>
            <a:ext cx="733800" cy="7338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4"/>
          <p:cNvSpPr/>
          <p:nvPr/>
        </p:nvSpPr>
        <p:spPr>
          <a:xfrm>
            <a:off x="4702627" y="1926365"/>
            <a:ext cx="733800" cy="7338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82;p54">
            <a:extLst>
              <a:ext uri="{FF2B5EF4-FFF2-40B4-BE49-F238E27FC236}">
                <a16:creationId xmlns:a16="http://schemas.microsoft.com/office/drawing/2014/main" id="{66FB5A9A-5EF7-8F64-C8B6-B80518CEF338}"/>
              </a:ext>
            </a:extLst>
          </p:cNvPr>
          <p:cNvSpPr/>
          <p:nvPr/>
        </p:nvSpPr>
        <p:spPr>
          <a:xfrm>
            <a:off x="4702627" y="2932912"/>
            <a:ext cx="733800" cy="7338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178;p54">
            <a:extLst>
              <a:ext uri="{FF2B5EF4-FFF2-40B4-BE49-F238E27FC236}">
                <a16:creationId xmlns:a16="http://schemas.microsoft.com/office/drawing/2014/main" id="{1A3E81A3-2294-30F5-5441-ED4019DB5911}"/>
              </a:ext>
            </a:extLst>
          </p:cNvPr>
          <p:cNvSpPr txBox="1">
            <a:spLocks/>
          </p:cNvSpPr>
          <p:nvPr/>
        </p:nvSpPr>
        <p:spPr>
          <a:xfrm>
            <a:off x="5554998" y="2932261"/>
            <a:ext cx="2850900" cy="38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dk1"/>
              </a:buClr>
              <a:buSzPts val="2500"/>
              <a:buFont typeface="Playfair Display"/>
              <a:buNone/>
              <a:defRPr sz="2600" b="1" i="0" u="none" strike="noStrike" cap="none">
                <a:solidFill>
                  <a:schemeClr val="dk1"/>
                </a:solidFill>
                <a:latin typeface="Abhaya Libre"/>
                <a:ea typeface="Abhaya Libre"/>
                <a:cs typeface="Abhaya Libre"/>
                <a:sym typeface="Abhaya Libre"/>
              </a:defRPr>
            </a:lvl1pPr>
            <a:lvl2pPr marL="914400" marR="0" lvl="1" indent="-323850" algn="l" rtl="0">
              <a:lnSpc>
                <a:spcPct val="100000"/>
              </a:lnSpc>
              <a:spcBef>
                <a:spcPts val="0"/>
              </a:spcBef>
              <a:spcAft>
                <a:spcPts val="0"/>
              </a:spcAft>
              <a:buClr>
                <a:schemeClr val="dk1"/>
              </a:buClr>
              <a:buSzPts val="2500"/>
              <a:buFont typeface="Playfair Display"/>
              <a:buNone/>
              <a:defRPr sz="2500" b="0" i="0" u="none" strike="noStrike" cap="none">
                <a:solidFill>
                  <a:schemeClr val="dk1"/>
                </a:solidFill>
                <a:latin typeface="Playfair Display"/>
                <a:ea typeface="Playfair Display"/>
                <a:cs typeface="Playfair Display"/>
                <a:sym typeface="Playfair Display"/>
              </a:defRPr>
            </a:lvl2pPr>
            <a:lvl3pPr marL="1371600" marR="0" lvl="2" indent="-323850" algn="l" rtl="0">
              <a:lnSpc>
                <a:spcPct val="100000"/>
              </a:lnSpc>
              <a:spcBef>
                <a:spcPts val="0"/>
              </a:spcBef>
              <a:spcAft>
                <a:spcPts val="0"/>
              </a:spcAft>
              <a:buClr>
                <a:schemeClr val="dk1"/>
              </a:buClr>
              <a:buSzPts val="2500"/>
              <a:buFont typeface="Playfair Display"/>
              <a:buNone/>
              <a:defRPr sz="2500" b="0" i="0" u="none" strike="noStrike" cap="none">
                <a:solidFill>
                  <a:schemeClr val="dk1"/>
                </a:solidFill>
                <a:latin typeface="Playfair Display"/>
                <a:ea typeface="Playfair Display"/>
                <a:cs typeface="Playfair Display"/>
                <a:sym typeface="Playfair Display"/>
              </a:defRPr>
            </a:lvl3pPr>
            <a:lvl4pPr marL="1828800" marR="0" lvl="3" indent="-323850" algn="l" rtl="0">
              <a:lnSpc>
                <a:spcPct val="100000"/>
              </a:lnSpc>
              <a:spcBef>
                <a:spcPts val="0"/>
              </a:spcBef>
              <a:spcAft>
                <a:spcPts val="0"/>
              </a:spcAft>
              <a:buClr>
                <a:schemeClr val="dk1"/>
              </a:buClr>
              <a:buSzPts val="2500"/>
              <a:buFont typeface="Playfair Display"/>
              <a:buNone/>
              <a:defRPr sz="2500" b="0" i="0" u="none" strike="noStrike" cap="none">
                <a:solidFill>
                  <a:schemeClr val="dk1"/>
                </a:solidFill>
                <a:latin typeface="Playfair Display"/>
                <a:ea typeface="Playfair Display"/>
                <a:cs typeface="Playfair Display"/>
                <a:sym typeface="Playfair Display"/>
              </a:defRPr>
            </a:lvl4pPr>
            <a:lvl5pPr marL="2286000" marR="0" lvl="4" indent="-323850" algn="l" rtl="0">
              <a:lnSpc>
                <a:spcPct val="100000"/>
              </a:lnSpc>
              <a:spcBef>
                <a:spcPts val="0"/>
              </a:spcBef>
              <a:spcAft>
                <a:spcPts val="0"/>
              </a:spcAft>
              <a:buClr>
                <a:schemeClr val="dk1"/>
              </a:buClr>
              <a:buSzPts val="2500"/>
              <a:buFont typeface="Playfair Display"/>
              <a:buNone/>
              <a:defRPr sz="2500" b="0" i="0" u="none" strike="noStrike" cap="none">
                <a:solidFill>
                  <a:schemeClr val="dk1"/>
                </a:solidFill>
                <a:latin typeface="Playfair Display"/>
                <a:ea typeface="Playfair Display"/>
                <a:cs typeface="Playfair Display"/>
                <a:sym typeface="Playfair Display"/>
              </a:defRPr>
            </a:lvl5pPr>
            <a:lvl6pPr marL="2743200" marR="0" lvl="5" indent="-323850" algn="l" rtl="0">
              <a:lnSpc>
                <a:spcPct val="100000"/>
              </a:lnSpc>
              <a:spcBef>
                <a:spcPts val="0"/>
              </a:spcBef>
              <a:spcAft>
                <a:spcPts val="0"/>
              </a:spcAft>
              <a:buClr>
                <a:schemeClr val="dk1"/>
              </a:buClr>
              <a:buSzPts val="2500"/>
              <a:buFont typeface="Playfair Display"/>
              <a:buNone/>
              <a:defRPr sz="2500" b="0" i="0" u="none" strike="noStrike" cap="none">
                <a:solidFill>
                  <a:schemeClr val="dk1"/>
                </a:solidFill>
                <a:latin typeface="Playfair Display"/>
                <a:ea typeface="Playfair Display"/>
                <a:cs typeface="Playfair Display"/>
                <a:sym typeface="Playfair Display"/>
              </a:defRPr>
            </a:lvl6pPr>
            <a:lvl7pPr marL="3200400" marR="0" lvl="6" indent="-323850" algn="l" rtl="0">
              <a:lnSpc>
                <a:spcPct val="100000"/>
              </a:lnSpc>
              <a:spcBef>
                <a:spcPts val="0"/>
              </a:spcBef>
              <a:spcAft>
                <a:spcPts val="0"/>
              </a:spcAft>
              <a:buClr>
                <a:schemeClr val="dk1"/>
              </a:buClr>
              <a:buSzPts val="2500"/>
              <a:buFont typeface="Playfair Display"/>
              <a:buNone/>
              <a:defRPr sz="2500" b="0" i="0" u="none" strike="noStrike" cap="none">
                <a:solidFill>
                  <a:schemeClr val="dk1"/>
                </a:solidFill>
                <a:latin typeface="Playfair Display"/>
                <a:ea typeface="Playfair Display"/>
                <a:cs typeface="Playfair Display"/>
                <a:sym typeface="Playfair Display"/>
              </a:defRPr>
            </a:lvl7pPr>
            <a:lvl8pPr marL="3657600" marR="0" lvl="7" indent="-323850" algn="l" rtl="0">
              <a:lnSpc>
                <a:spcPct val="100000"/>
              </a:lnSpc>
              <a:spcBef>
                <a:spcPts val="0"/>
              </a:spcBef>
              <a:spcAft>
                <a:spcPts val="0"/>
              </a:spcAft>
              <a:buClr>
                <a:schemeClr val="dk1"/>
              </a:buClr>
              <a:buSzPts val="2500"/>
              <a:buFont typeface="Playfair Display"/>
              <a:buNone/>
              <a:defRPr sz="2500" b="0" i="0" u="none" strike="noStrike" cap="none">
                <a:solidFill>
                  <a:schemeClr val="dk1"/>
                </a:solidFill>
                <a:latin typeface="Playfair Display"/>
                <a:ea typeface="Playfair Display"/>
                <a:cs typeface="Playfair Display"/>
                <a:sym typeface="Playfair Display"/>
              </a:defRPr>
            </a:lvl8pPr>
            <a:lvl9pPr marL="4114800" marR="0" lvl="8" indent="-323850" algn="l" rtl="0">
              <a:lnSpc>
                <a:spcPct val="100000"/>
              </a:lnSpc>
              <a:spcBef>
                <a:spcPts val="0"/>
              </a:spcBef>
              <a:spcAft>
                <a:spcPts val="0"/>
              </a:spcAft>
              <a:buClr>
                <a:schemeClr val="dk1"/>
              </a:buClr>
              <a:buSzPts val="2500"/>
              <a:buFont typeface="Playfair Display"/>
              <a:buNone/>
              <a:defRPr sz="2500" b="0" i="0" u="none" strike="noStrike" cap="none">
                <a:solidFill>
                  <a:schemeClr val="dk1"/>
                </a:solidFill>
                <a:latin typeface="Playfair Display"/>
                <a:ea typeface="Playfair Display"/>
                <a:cs typeface="Playfair Display"/>
                <a:sym typeface="Playfair Display"/>
              </a:defRPr>
            </a:lvl9pPr>
          </a:lstStyle>
          <a:p>
            <a:pPr marL="0" indent="0"/>
            <a:r>
              <a:rPr lang="en-US"/>
              <a:t>Profesi</a:t>
            </a:r>
          </a:p>
        </p:txBody>
      </p:sp>
      <p:sp>
        <p:nvSpPr>
          <p:cNvPr id="4" name="Google Shape;1179;p54">
            <a:extLst>
              <a:ext uri="{FF2B5EF4-FFF2-40B4-BE49-F238E27FC236}">
                <a16:creationId xmlns:a16="http://schemas.microsoft.com/office/drawing/2014/main" id="{898D5860-77BC-76D5-8293-B40631F44E86}"/>
              </a:ext>
            </a:extLst>
          </p:cNvPr>
          <p:cNvSpPr txBox="1">
            <a:spLocks/>
          </p:cNvSpPr>
          <p:nvPr/>
        </p:nvSpPr>
        <p:spPr>
          <a:xfrm>
            <a:off x="5554998" y="3319297"/>
            <a:ext cx="2850900" cy="676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1pPr>
            <a:lvl2pPr marL="914400" marR="0" lvl="1" indent="-323850" algn="l"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2pPr>
            <a:lvl3pPr marL="1371600" marR="0" lvl="2" indent="-323850" algn="l"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3pPr>
            <a:lvl4pPr marL="1828800" marR="0" lvl="3" indent="-323850" algn="l"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4pPr>
            <a:lvl5pPr marL="2286000" marR="0" lvl="4" indent="-323850" algn="l"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5pPr>
            <a:lvl6pPr marL="2743200" marR="0" lvl="5" indent="-323850" algn="l"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6pPr>
            <a:lvl7pPr marL="3200400" marR="0" lvl="6" indent="-323850" algn="l"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7pPr>
            <a:lvl8pPr marL="3657600" marR="0" lvl="7" indent="-323850" algn="l"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8pPr>
            <a:lvl9pPr marL="4114800" marR="0" lvl="8" indent="-323850" algn="l"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9pPr>
          </a:lstStyle>
          <a:p>
            <a:pPr marL="285750" indent="-285750">
              <a:buFont typeface="Arial" panose="020B0604020202020204" pitchFamily="34" charset="0"/>
              <a:buChar char="•"/>
            </a:pPr>
            <a:r>
              <a:rPr lang="en-US"/>
              <a:t>Kolase siswa</a:t>
            </a:r>
          </a:p>
          <a:p>
            <a:pPr marL="285750" indent="-285750">
              <a:buFont typeface="Arial" panose="020B0604020202020204" pitchFamily="34" charset="0"/>
              <a:buChar char="•"/>
            </a:pPr>
            <a:r>
              <a:rPr lang="en-US"/>
              <a:t>Komunitas</a:t>
            </a:r>
          </a:p>
          <a:p>
            <a:pPr marL="285750" indent="-285750">
              <a:buFont typeface="Arial" panose="020B0604020202020204" pitchFamily="34" charset="0"/>
              <a:buChar char="•"/>
            </a:pPr>
            <a:r>
              <a:rPr lang="en-US"/>
              <a:t>Pekerja lepas</a:t>
            </a:r>
          </a:p>
        </p:txBody>
      </p:sp>
      <p:pic>
        <p:nvPicPr>
          <p:cNvPr id="7" name="Picture 6">
            <a:extLst>
              <a:ext uri="{FF2B5EF4-FFF2-40B4-BE49-F238E27FC236}">
                <a16:creationId xmlns:a16="http://schemas.microsoft.com/office/drawing/2014/main" id="{D03EA826-9656-D9D7-9768-2E63313A057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8" name="Picture 7">
            <a:extLst>
              <a:ext uri="{FF2B5EF4-FFF2-40B4-BE49-F238E27FC236}">
                <a16:creationId xmlns:a16="http://schemas.microsoft.com/office/drawing/2014/main" id="{36447491-46E3-3501-8B00-49FCE2B82F2B}"/>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886982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51"/>
        <p:cNvGrpSpPr/>
        <p:nvPr/>
      </p:nvGrpSpPr>
      <p:grpSpPr>
        <a:xfrm>
          <a:off x="0" y="0"/>
          <a:ext cx="0" cy="0"/>
          <a:chOff x="0" y="0"/>
          <a:chExt cx="0" cy="0"/>
        </a:xfrm>
      </p:grpSpPr>
      <p:sp>
        <p:nvSpPr>
          <p:cNvPr id="1652" name="Google Shape;1652;p69"/>
          <p:cNvSpPr txBox="1">
            <a:spLocks noGrp="1"/>
          </p:cNvSpPr>
          <p:nvPr>
            <p:ph type="subTitle" idx="1"/>
          </p:nvPr>
        </p:nvSpPr>
        <p:spPr>
          <a:xfrm>
            <a:off x="720000" y="1107737"/>
            <a:ext cx="4749775" cy="347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chemeClr val="dk1"/>
                </a:solidFill>
              </a:rPr>
              <a:t>Ketua Pelaksana 	: Faizulhaq Febriansah N</a:t>
            </a:r>
          </a:p>
          <a:p>
            <a:pPr marL="0" lvl="0" indent="0" algn="l" rtl="0">
              <a:spcBef>
                <a:spcPts val="0"/>
              </a:spcBef>
              <a:spcAft>
                <a:spcPts val="0"/>
              </a:spcAft>
              <a:buNone/>
            </a:pPr>
            <a:r>
              <a:rPr lang="en-GB" sz="1500">
                <a:solidFill>
                  <a:schemeClr val="dk1"/>
                </a:solidFill>
              </a:rPr>
              <a:t>Sekretaris 	: Miladyna Fauzia</a:t>
            </a:r>
          </a:p>
          <a:p>
            <a:pPr marL="0" lvl="0" indent="0" algn="l" rtl="0">
              <a:spcBef>
                <a:spcPts val="0"/>
              </a:spcBef>
              <a:spcAft>
                <a:spcPts val="0"/>
              </a:spcAft>
              <a:buNone/>
            </a:pPr>
            <a:r>
              <a:rPr lang="en-GB" sz="1500">
                <a:solidFill>
                  <a:schemeClr val="dk1"/>
                </a:solidFill>
              </a:rPr>
              <a:t>Bendahara 	: Yuraditha Aurelia Putri</a:t>
            </a:r>
          </a:p>
          <a:p>
            <a:pPr marL="0" lvl="0" indent="0" algn="l" rtl="0">
              <a:spcBef>
                <a:spcPts val="0"/>
              </a:spcBef>
              <a:spcAft>
                <a:spcPts val="0"/>
              </a:spcAft>
              <a:buNone/>
            </a:pPr>
            <a:r>
              <a:rPr lang="en-GB" sz="1500">
                <a:solidFill>
                  <a:schemeClr val="dk1"/>
                </a:solidFill>
              </a:rPr>
              <a:t>Divisi Acara 	: Dika Ardiansyah (Koor)		Dimas kennori</a:t>
            </a:r>
          </a:p>
          <a:p>
            <a:pPr marL="0" lvl="0" indent="0" algn="l" rtl="0">
              <a:spcBef>
                <a:spcPts val="0"/>
              </a:spcBef>
              <a:spcAft>
                <a:spcPts val="0"/>
              </a:spcAft>
              <a:buNone/>
            </a:pPr>
            <a:r>
              <a:rPr lang="en-GB" sz="1500">
                <a:solidFill>
                  <a:schemeClr val="dk1"/>
                </a:solidFill>
              </a:rPr>
              <a:t>		Putra</a:t>
            </a:r>
          </a:p>
          <a:p>
            <a:pPr marL="0" lvl="0" indent="0" algn="l" rtl="0">
              <a:spcBef>
                <a:spcPts val="0"/>
              </a:spcBef>
              <a:spcAft>
                <a:spcPts val="0"/>
              </a:spcAft>
              <a:buNone/>
            </a:pPr>
            <a:r>
              <a:rPr lang="en-GB" sz="1500">
                <a:solidFill>
                  <a:schemeClr val="dk1"/>
                </a:solidFill>
              </a:rPr>
              <a:t>		Genta Ramada</a:t>
            </a:r>
          </a:p>
          <a:p>
            <a:pPr marL="0" lvl="0" indent="0" algn="l" rtl="0">
              <a:spcBef>
                <a:spcPts val="0"/>
              </a:spcBef>
              <a:spcAft>
                <a:spcPts val="0"/>
              </a:spcAft>
              <a:buNone/>
            </a:pPr>
            <a:r>
              <a:rPr lang="en-GB" sz="1500">
                <a:solidFill>
                  <a:schemeClr val="dk1"/>
                </a:solidFill>
              </a:rPr>
              <a:t>		Fanny Assyifa Nurliza</a:t>
            </a:r>
          </a:p>
          <a:p>
            <a:pPr marL="0" lvl="0" indent="0" algn="l" rtl="0">
              <a:spcBef>
                <a:spcPts val="0"/>
              </a:spcBef>
              <a:spcAft>
                <a:spcPts val="0"/>
              </a:spcAft>
              <a:buNone/>
            </a:pPr>
            <a:r>
              <a:rPr lang="en-GB" sz="1500">
                <a:solidFill>
                  <a:schemeClr val="dk1"/>
                </a:solidFill>
              </a:rPr>
              <a:t>		Frakas Azhar Mahendra</a:t>
            </a:r>
          </a:p>
          <a:p>
            <a:pPr marL="0" lvl="0" indent="0" algn="l" rtl="0">
              <a:spcBef>
                <a:spcPts val="0"/>
              </a:spcBef>
              <a:spcAft>
                <a:spcPts val="0"/>
              </a:spcAft>
              <a:buNone/>
            </a:pPr>
            <a:r>
              <a:rPr lang="en-GB" sz="1500">
                <a:solidFill>
                  <a:schemeClr val="dk1"/>
                </a:solidFill>
              </a:rPr>
              <a:t>Divisi Humas 	: Viko (Koor)</a:t>
            </a:r>
          </a:p>
          <a:p>
            <a:pPr marL="0" lvl="0" indent="0" algn="l" rtl="0">
              <a:spcBef>
                <a:spcPts val="0"/>
              </a:spcBef>
              <a:spcAft>
                <a:spcPts val="0"/>
              </a:spcAft>
              <a:buNone/>
            </a:pPr>
            <a:r>
              <a:rPr lang="en-GB" sz="1500">
                <a:solidFill>
                  <a:schemeClr val="dk1"/>
                </a:solidFill>
              </a:rPr>
              <a:t>		Muhamad Fiki</a:t>
            </a:r>
          </a:p>
          <a:p>
            <a:pPr marL="0" lvl="0" indent="0" algn="l" rtl="0">
              <a:spcBef>
                <a:spcPts val="0"/>
              </a:spcBef>
              <a:spcAft>
                <a:spcPts val="0"/>
              </a:spcAft>
              <a:buNone/>
            </a:pPr>
            <a:r>
              <a:rPr lang="en-GB" sz="1500">
                <a:solidFill>
                  <a:schemeClr val="dk1"/>
                </a:solidFill>
              </a:rPr>
              <a:t>		Anjas Lesmana</a:t>
            </a:r>
          </a:p>
          <a:p>
            <a:pPr marL="0" lvl="0" indent="0" algn="l" rtl="0">
              <a:spcBef>
                <a:spcPts val="0"/>
              </a:spcBef>
              <a:spcAft>
                <a:spcPts val="0"/>
              </a:spcAft>
              <a:buNone/>
            </a:pPr>
            <a:r>
              <a:rPr lang="en-GB" sz="1500">
                <a:solidFill>
                  <a:schemeClr val="dk1"/>
                </a:solidFill>
              </a:rPr>
              <a:t>		Viki Satria Ramadhan</a:t>
            </a:r>
          </a:p>
          <a:p>
            <a:pPr marL="0" lvl="0" indent="0" algn="l" rtl="0">
              <a:spcBef>
                <a:spcPts val="0"/>
              </a:spcBef>
              <a:spcAft>
                <a:spcPts val="0"/>
              </a:spcAft>
              <a:buNone/>
            </a:pPr>
            <a:r>
              <a:rPr lang="en-GB" sz="1500">
                <a:solidFill>
                  <a:schemeClr val="dk1"/>
                </a:solidFill>
              </a:rPr>
              <a:t>		M. Zaenal Suryana</a:t>
            </a:r>
          </a:p>
          <a:p>
            <a:pPr marL="0" lvl="0" indent="0" algn="l" rtl="0">
              <a:spcBef>
                <a:spcPts val="0"/>
              </a:spcBef>
              <a:spcAft>
                <a:spcPts val="0"/>
              </a:spcAft>
              <a:buNone/>
            </a:pPr>
            <a:r>
              <a:rPr lang="en-GB" sz="1500">
                <a:solidFill>
                  <a:schemeClr val="dk1"/>
                </a:solidFill>
              </a:rPr>
              <a:t>		Putri Aprilia Pratiwi</a:t>
            </a:r>
          </a:p>
        </p:txBody>
      </p:sp>
      <p:sp>
        <p:nvSpPr>
          <p:cNvPr id="1654" name="Google Shape;1654;p69"/>
          <p:cNvSpPr txBox="1">
            <a:spLocks noGrp="1"/>
          </p:cNvSpPr>
          <p:nvPr>
            <p:ph type="title"/>
          </p:nvPr>
        </p:nvSpPr>
        <p:spPr>
          <a:xfrm>
            <a:off x="720000" y="561163"/>
            <a:ext cx="4309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Panitia Pelaksana</a:t>
            </a:r>
            <a:endParaRPr/>
          </a:p>
        </p:txBody>
      </p:sp>
      <p:pic>
        <p:nvPicPr>
          <p:cNvPr id="2" name="Picture 1">
            <a:extLst>
              <a:ext uri="{FF2B5EF4-FFF2-40B4-BE49-F238E27FC236}">
                <a16:creationId xmlns:a16="http://schemas.microsoft.com/office/drawing/2014/main" id="{D3E52F95-1A05-76A9-C80E-879A4762321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3" name="Picture 2">
            <a:extLst>
              <a:ext uri="{FF2B5EF4-FFF2-40B4-BE49-F238E27FC236}">
                <a16:creationId xmlns:a16="http://schemas.microsoft.com/office/drawing/2014/main" id="{025AFDFF-E9E4-ED09-25BE-1B6099678D00}"/>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157235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1"/>
        <p:cNvGrpSpPr/>
        <p:nvPr/>
      </p:nvGrpSpPr>
      <p:grpSpPr>
        <a:xfrm>
          <a:off x="0" y="0"/>
          <a:ext cx="0" cy="0"/>
          <a:chOff x="0" y="0"/>
          <a:chExt cx="0" cy="0"/>
        </a:xfrm>
      </p:grpSpPr>
      <p:sp>
        <p:nvSpPr>
          <p:cNvPr id="1652" name="Google Shape;1652;p69"/>
          <p:cNvSpPr txBox="1">
            <a:spLocks noGrp="1"/>
          </p:cNvSpPr>
          <p:nvPr>
            <p:ph type="subTitle" idx="1"/>
          </p:nvPr>
        </p:nvSpPr>
        <p:spPr>
          <a:xfrm>
            <a:off x="152400" y="590550"/>
            <a:ext cx="8820150" cy="4133849"/>
          </a:xfrm>
          <a:prstGeom prst="rect">
            <a:avLst/>
          </a:prstGeom>
        </p:spPr>
        <p:txBody>
          <a:bodyPr spcFirstLastPara="1" wrap="square" lIns="91425" tIns="91425" rIns="91425" bIns="91425" numCol="2" anchor="ctr" anchorCtr="0">
            <a:noAutofit/>
          </a:bodyPr>
          <a:lstStyle/>
          <a:p>
            <a:pPr marL="0" lvl="0" indent="0" algn="l" rtl="0">
              <a:spcBef>
                <a:spcPts val="0"/>
              </a:spcBef>
              <a:spcAft>
                <a:spcPts val="0"/>
              </a:spcAft>
              <a:buNone/>
            </a:pPr>
            <a:r>
              <a:rPr lang="en-GB" sz="1500">
                <a:solidFill>
                  <a:schemeClr val="dk1"/>
                </a:solidFill>
              </a:rPr>
              <a:t>Divisi Pubdok 	: Rolanda  Y (Koor)</a:t>
            </a:r>
          </a:p>
          <a:p>
            <a:pPr marL="0" lvl="0" indent="0" algn="l" rtl="0">
              <a:spcBef>
                <a:spcPts val="0"/>
              </a:spcBef>
              <a:spcAft>
                <a:spcPts val="0"/>
              </a:spcAft>
              <a:buNone/>
            </a:pPr>
            <a:r>
              <a:rPr lang="en-GB" sz="1500">
                <a:solidFill>
                  <a:schemeClr val="dk1"/>
                </a:solidFill>
              </a:rPr>
              <a:t>		Yuga Azka AlRazzak</a:t>
            </a:r>
          </a:p>
          <a:p>
            <a:pPr marL="0" lvl="0" indent="0" algn="l" rtl="0">
              <a:spcBef>
                <a:spcPts val="0"/>
              </a:spcBef>
              <a:spcAft>
                <a:spcPts val="0"/>
              </a:spcAft>
              <a:buNone/>
            </a:pPr>
            <a:r>
              <a:rPr lang="en-GB" sz="1500">
                <a:solidFill>
                  <a:schemeClr val="dk1"/>
                </a:solidFill>
              </a:rPr>
              <a:t>		Andiny Khoirunnisa</a:t>
            </a:r>
          </a:p>
          <a:p>
            <a:pPr marL="0" lvl="0" indent="0" algn="l" rtl="0">
              <a:spcBef>
                <a:spcPts val="0"/>
              </a:spcBef>
              <a:spcAft>
                <a:spcPts val="0"/>
              </a:spcAft>
              <a:buNone/>
            </a:pPr>
            <a:r>
              <a:rPr lang="en-GB" sz="1500">
                <a:solidFill>
                  <a:schemeClr val="dk1"/>
                </a:solidFill>
              </a:rPr>
              <a:t>		Chandra Muhammad R</a:t>
            </a:r>
          </a:p>
          <a:p>
            <a:pPr marL="0" lvl="0" indent="0" algn="l" rtl="0">
              <a:spcBef>
                <a:spcPts val="0"/>
              </a:spcBef>
              <a:spcAft>
                <a:spcPts val="0"/>
              </a:spcAft>
              <a:buNone/>
            </a:pPr>
            <a:r>
              <a:rPr lang="en-GB" sz="1500">
                <a:solidFill>
                  <a:schemeClr val="dk1"/>
                </a:solidFill>
              </a:rPr>
              <a:t>		Achdian Fahrul Rizki</a:t>
            </a:r>
          </a:p>
          <a:p>
            <a:pPr marL="0" lvl="0" indent="0" algn="l" rtl="0">
              <a:spcBef>
                <a:spcPts val="0"/>
              </a:spcBef>
              <a:spcAft>
                <a:spcPts val="0"/>
              </a:spcAft>
              <a:buNone/>
            </a:pPr>
            <a:r>
              <a:rPr lang="en-GB" sz="1500">
                <a:solidFill>
                  <a:schemeClr val="dk1"/>
                </a:solidFill>
              </a:rPr>
              <a:t>		Rizky Ismail Sidik</a:t>
            </a:r>
          </a:p>
          <a:p>
            <a:pPr marL="0" lvl="0" indent="0" algn="l" rtl="0">
              <a:spcBef>
                <a:spcPts val="0"/>
              </a:spcBef>
              <a:spcAft>
                <a:spcPts val="0"/>
              </a:spcAft>
              <a:buNone/>
            </a:pPr>
            <a:endParaRPr lang="en-GB" sz="1500">
              <a:solidFill>
                <a:schemeClr val="dk1"/>
              </a:solidFill>
            </a:endParaRPr>
          </a:p>
          <a:p>
            <a:pPr marL="0" lvl="0" indent="0" algn="l" rtl="0">
              <a:spcBef>
                <a:spcPts val="0"/>
              </a:spcBef>
              <a:spcAft>
                <a:spcPts val="0"/>
              </a:spcAft>
              <a:buNone/>
            </a:pPr>
            <a:r>
              <a:rPr lang="en-GB" sz="1500">
                <a:solidFill>
                  <a:schemeClr val="dk1"/>
                </a:solidFill>
              </a:rPr>
              <a:t>Divisi Lapangan 	: Moch. Frendika P (Koor)</a:t>
            </a:r>
          </a:p>
          <a:p>
            <a:pPr marL="0" lvl="0" indent="0" algn="l" rtl="0">
              <a:spcBef>
                <a:spcPts val="0"/>
              </a:spcBef>
              <a:spcAft>
                <a:spcPts val="0"/>
              </a:spcAft>
              <a:buNone/>
            </a:pPr>
            <a:r>
              <a:rPr lang="en-GB" sz="1500">
                <a:solidFill>
                  <a:schemeClr val="dk1"/>
                </a:solidFill>
              </a:rPr>
              <a:t>		Iman Putra Berkat S L</a:t>
            </a:r>
          </a:p>
          <a:p>
            <a:pPr marL="0" lvl="0" indent="0" algn="l" rtl="0">
              <a:spcBef>
                <a:spcPts val="0"/>
              </a:spcBef>
              <a:spcAft>
                <a:spcPts val="0"/>
              </a:spcAft>
              <a:buNone/>
            </a:pPr>
            <a:r>
              <a:rPr lang="en-GB" sz="1500">
                <a:solidFill>
                  <a:schemeClr val="dk1"/>
                </a:solidFill>
              </a:rPr>
              <a:t>		Alya Putri Anant</a:t>
            </a:r>
          </a:p>
          <a:p>
            <a:pPr marL="0" lvl="0" indent="0" algn="l" rtl="0">
              <a:spcBef>
                <a:spcPts val="0"/>
              </a:spcBef>
              <a:spcAft>
                <a:spcPts val="0"/>
              </a:spcAft>
              <a:buNone/>
            </a:pPr>
            <a:r>
              <a:rPr lang="en-GB" sz="1500">
                <a:solidFill>
                  <a:schemeClr val="dk1"/>
                </a:solidFill>
              </a:rPr>
              <a:t>		Sendy Mauliddika</a:t>
            </a:r>
          </a:p>
          <a:p>
            <a:pPr marL="0" lvl="0" indent="0" algn="l" rtl="0">
              <a:spcBef>
                <a:spcPts val="0"/>
              </a:spcBef>
              <a:spcAft>
                <a:spcPts val="0"/>
              </a:spcAft>
              <a:buNone/>
            </a:pPr>
            <a:r>
              <a:rPr lang="en-GB" sz="1500">
                <a:solidFill>
                  <a:schemeClr val="dk1"/>
                </a:solidFill>
              </a:rPr>
              <a:t>		Hermansyah</a:t>
            </a:r>
          </a:p>
          <a:p>
            <a:pPr marL="0" lvl="0" indent="0" algn="l" rtl="0">
              <a:spcBef>
                <a:spcPts val="0"/>
              </a:spcBef>
              <a:spcAft>
                <a:spcPts val="0"/>
              </a:spcAft>
              <a:buNone/>
            </a:pPr>
            <a:r>
              <a:rPr lang="en-GB" sz="1500">
                <a:solidFill>
                  <a:schemeClr val="dk1"/>
                </a:solidFill>
              </a:rPr>
              <a:t>		Reyhan Maulana H</a:t>
            </a:r>
          </a:p>
          <a:p>
            <a:pPr marL="0" lvl="0" indent="0" algn="l" rtl="0">
              <a:spcBef>
                <a:spcPts val="0"/>
              </a:spcBef>
              <a:spcAft>
                <a:spcPts val="0"/>
              </a:spcAft>
              <a:buNone/>
            </a:pPr>
            <a:r>
              <a:rPr lang="en-GB" sz="1500">
                <a:solidFill>
                  <a:schemeClr val="dk1"/>
                </a:solidFill>
              </a:rPr>
              <a:t>		Rizal Randi Saputra</a:t>
            </a:r>
          </a:p>
          <a:p>
            <a:pPr marL="0" lvl="0" indent="0" algn="l" rtl="0">
              <a:spcBef>
                <a:spcPts val="0"/>
              </a:spcBef>
              <a:spcAft>
                <a:spcPts val="0"/>
              </a:spcAft>
              <a:buNone/>
            </a:pPr>
            <a:r>
              <a:rPr lang="en-GB" sz="1500">
                <a:solidFill>
                  <a:schemeClr val="dk1"/>
                </a:solidFill>
              </a:rPr>
              <a:t>		Jericho Efraim H S</a:t>
            </a:r>
          </a:p>
          <a:p>
            <a:pPr marL="0" lvl="0" indent="0" algn="l" rtl="0">
              <a:spcBef>
                <a:spcPts val="0"/>
              </a:spcBef>
              <a:spcAft>
                <a:spcPts val="0"/>
              </a:spcAft>
              <a:buNone/>
            </a:pPr>
            <a:r>
              <a:rPr lang="en-GB" sz="1500">
                <a:solidFill>
                  <a:schemeClr val="dk1"/>
                </a:solidFill>
              </a:rPr>
              <a:t>		Alvisyah Hatta</a:t>
            </a:r>
          </a:p>
          <a:p>
            <a:pPr marL="0" lvl="0" indent="0" algn="l" rtl="0">
              <a:spcBef>
                <a:spcPts val="0"/>
              </a:spcBef>
              <a:spcAft>
                <a:spcPts val="0"/>
              </a:spcAft>
              <a:buNone/>
            </a:pPr>
            <a:endParaRPr lang="en-GB" sz="1500">
              <a:solidFill>
                <a:schemeClr val="dk1"/>
              </a:solidFill>
            </a:endParaRPr>
          </a:p>
          <a:p>
            <a:pPr marL="0" lvl="0" indent="0" algn="l" rtl="0">
              <a:spcBef>
                <a:spcPts val="0"/>
              </a:spcBef>
              <a:spcAft>
                <a:spcPts val="0"/>
              </a:spcAft>
              <a:buNone/>
            </a:pPr>
            <a:r>
              <a:rPr lang="en-GB" sz="1500">
                <a:solidFill>
                  <a:schemeClr val="dk1"/>
                </a:solidFill>
              </a:rPr>
              <a:t>Divisi Logistik 	: Ganjar Pamungkas (Koor)</a:t>
            </a:r>
          </a:p>
          <a:p>
            <a:pPr marL="0" lvl="0" indent="0" algn="l" rtl="0">
              <a:spcBef>
                <a:spcPts val="0"/>
              </a:spcBef>
              <a:spcAft>
                <a:spcPts val="0"/>
              </a:spcAft>
              <a:buNone/>
            </a:pPr>
            <a:r>
              <a:rPr lang="en-GB" sz="1500">
                <a:solidFill>
                  <a:schemeClr val="dk1"/>
                </a:solidFill>
              </a:rPr>
              <a:t>		Ilyas Septiana Pratama</a:t>
            </a:r>
          </a:p>
          <a:p>
            <a:pPr marL="0" lvl="0" indent="0" algn="l" rtl="0">
              <a:spcBef>
                <a:spcPts val="0"/>
              </a:spcBef>
              <a:spcAft>
                <a:spcPts val="0"/>
              </a:spcAft>
              <a:buNone/>
            </a:pPr>
            <a:r>
              <a:rPr lang="en-GB" sz="1500">
                <a:solidFill>
                  <a:schemeClr val="dk1"/>
                </a:solidFill>
              </a:rPr>
              <a:t>		Hirzan Ghufran P.P</a:t>
            </a:r>
          </a:p>
          <a:p>
            <a:pPr marL="0" lvl="0" indent="0" algn="l" rtl="0">
              <a:spcBef>
                <a:spcPts val="0"/>
              </a:spcBef>
              <a:spcAft>
                <a:spcPts val="0"/>
              </a:spcAft>
              <a:buNone/>
            </a:pPr>
            <a:r>
              <a:rPr lang="en-GB" sz="1500">
                <a:solidFill>
                  <a:schemeClr val="dk1"/>
                </a:solidFill>
              </a:rPr>
              <a:t>		Raddit azya zul putra</a:t>
            </a:r>
          </a:p>
          <a:p>
            <a:pPr marL="0" lvl="0" indent="0" algn="l" rtl="0">
              <a:spcBef>
                <a:spcPts val="0"/>
              </a:spcBef>
              <a:spcAft>
                <a:spcPts val="0"/>
              </a:spcAft>
              <a:buNone/>
            </a:pPr>
            <a:r>
              <a:rPr lang="en-GB" sz="1500">
                <a:solidFill>
                  <a:schemeClr val="dk1"/>
                </a:solidFill>
              </a:rPr>
              <a:t>		Reyhan Fauzan Wijaya</a:t>
            </a:r>
          </a:p>
          <a:p>
            <a:pPr marL="0" lvl="0" indent="0" algn="l" rtl="0">
              <a:spcBef>
                <a:spcPts val="0"/>
              </a:spcBef>
              <a:spcAft>
                <a:spcPts val="0"/>
              </a:spcAft>
              <a:buNone/>
            </a:pPr>
            <a:r>
              <a:rPr lang="en-GB" sz="1500">
                <a:solidFill>
                  <a:schemeClr val="dk1"/>
                </a:solidFill>
              </a:rPr>
              <a:t>		Rangga Ananda Gemilang</a:t>
            </a:r>
          </a:p>
          <a:p>
            <a:pPr marL="0" lvl="0" indent="0" algn="l" rtl="0">
              <a:spcBef>
                <a:spcPts val="0"/>
              </a:spcBef>
              <a:spcAft>
                <a:spcPts val="0"/>
              </a:spcAft>
              <a:buNone/>
            </a:pPr>
            <a:r>
              <a:rPr lang="en-GB" sz="1500">
                <a:solidFill>
                  <a:schemeClr val="dk1"/>
                </a:solidFill>
              </a:rPr>
              <a:t>		Nisa Yuninda</a:t>
            </a:r>
          </a:p>
          <a:p>
            <a:pPr marL="0" lvl="0" indent="0" algn="l" rtl="0">
              <a:spcBef>
                <a:spcPts val="0"/>
              </a:spcBef>
              <a:spcAft>
                <a:spcPts val="0"/>
              </a:spcAft>
              <a:buNone/>
            </a:pPr>
            <a:r>
              <a:rPr lang="en-GB" sz="1500">
                <a:solidFill>
                  <a:schemeClr val="dk1"/>
                </a:solidFill>
              </a:rPr>
              <a:t>		Refina Claudia M</a:t>
            </a:r>
          </a:p>
        </p:txBody>
      </p:sp>
      <p:pic>
        <p:nvPicPr>
          <p:cNvPr id="4" name="Picture 3">
            <a:extLst>
              <a:ext uri="{FF2B5EF4-FFF2-40B4-BE49-F238E27FC236}">
                <a16:creationId xmlns:a16="http://schemas.microsoft.com/office/drawing/2014/main" id="{16DC928E-21D1-9585-7AB2-003592FBE60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5" name="Picture 4">
            <a:extLst>
              <a:ext uri="{FF2B5EF4-FFF2-40B4-BE49-F238E27FC236}">
                <a16:creationId xmlns:a16="http://schemas.microsoft.com/office/drawing/2014/main" id="{B394A0BD-1540-BAC1-F4AA-FB5A55A5B656}"/>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960690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9"/>
        <p:cNvGrpSpPr/>
        <p:nvPr/>
      </p:nvGrpSpPr>
      <p:grpSpPr>
        <a:xfrm>
          <a:off x="0" y="0"/>
          <a:ext cx="0" cy="0"/>
          <a:chOff x="0" y="0"/>
          <a:chExt cx="0" cy="0"/>
        </a:xfrm>
      </p:grpSpPr>
      <p:sp>
        <p:nvSpPr>
          <p:cNvPr id="1020" name="Google Shape;1020;p45"/>
          <p:cNvSpPr txBox="1">
            <a:spLocks noGrp="1"/>
          </p:cNvSpPr>
          <p:nvPr>
            <p:ph type="body" idx="1"/>
          </p:nvPr>
        </p:nvSpPr>
        <p:spPr>
          <a:xfrm>
            <a:off x="611433" y="1450333"/>
            <a:ext cx="3856800" cy="903457"/>
          </a:xfrm>
          <a:prstGeom prst="rect">
            <a:avLst/>
          </a:prstGeom>
        </p:spPr>
        <p:txBody>
          <a:bodyPr spcFirstLastPara="1" wrap="square" lIns="91425" tIns="91425" rIns="91425" bIns="91425" anchor="ctr" anchorCtr="0">
            <a:noAutofit/>
          </a:bodyPr>
          <a:lstStyle/>
          <a:p>
            <a:pPr marL="0" indent="0">
              <a:buClr>
                <a:srgbClr val="A3816A"/>
              </a:buClr>
              <a:buSzPts val="1100"/>
              <a:buNone/>
            </a:pPr>
            <a:r>
              <a:rPr lang="en-US" dirty="0">
                <a:solidFill>
                  <a:schemeClr val="dk1"/>
                </a:solidFill>
              </a:rPr>
              <a:t>Seminar Nasional</a:t>
            </a:r>
          </a:p>
          <a:p>
            <a:pPr marL="0" indent="0">
              <a:buClr>
                <a:srgbClr val="A3816A"/>
              </a:buClr>
              <a:buSzPts val="1100"/>
              <a:buNone/>
            </a:pPr>
            <a:r>
              <a:rPr lang="en-US" dirty="0" err="1">
                <a:solidFill>
                  <a:schemeClr val="dk1"/>
                </a:solidFill>
              </a:rPr>
              <a:t>Lomba</a:t>
            </a:r>
            <a:r>
              <a:rPr lang="en-US" dirty="0">
                <a:solidFill>
                  <a:schemeClr val="dk1"/>
                </a:solidFill>
              </a:rPr>
              <a:t> ESport</a:t>
            </a:r>
          </a:p>
          <a:p>
            <a:pPr marL="285750" indent="-285750">
              <a:buClr>
                <a:srgbClr val="A3816A"/>
              </a:buClr>
              <a:buSzPts val="1100"/>
            </a:pPr>
            <a:r>
              <a:rPr lang="en-US" dirty="0">
                <a:solidFill>
                  <a:schemeClr val="dk1"/>
                </a:solidFill>
              </a:rPr>
              <a:t>Mobile Legend</a:t>
            </a:r>
          </a:p>
        </p:txBody>
      </p:sp>
      <p:sp>
        <p:nvSpPr>
          <p:cNvPr id="1021" name="Google Shape;1021;p45"/>
          <p:cNvSpPr txBox="1">
            <a:spLocks noGrp="1"/>
          </p:cNvSpPr>
          <p:nvPr>
            <p:ph type="title"/>
          </p:nvPr>
        </p:nvSpPr>
        <p:spPr>
          <a:xfrm>
            <a:off x="611433" y="896025"/>
            <a:ext cx="38568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Pra-Acara</a:t>
            </a:r>
            <a:endParaRPr/>
          </a:p>
        </p:txBody>
      </p:sp>
      <p:sp>
        <p:nvSpPr>
          <p:cNvPr id="2" name="Google Shape;1020;p45">
            <a:extLst>
              <a:ext uri="{FF2B5EF4-FFF2-40B4-BE49-F238E27FC236}">
                <a16:creationId xmlns:a16="http://schemas.microsoft.com/office/drawing/2014/main" id="{E30DCA40-4B1B-7372-EFCD-D7F81ED51191}"/>
              </a:ext>
            </a:extLst>
          </p:cNvPr>
          <p:cNvSpPr txBox="1">
            <a:spLocks/>
          </p:cNvSpPr>
          <p:nvPr/>
        </p:nvSpPr>
        <p:spPr>
          <a:xfrm>
            <a:off x="611433" y="3201668"/>
            <a:ext cx="3856800" cy="7350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D40F1C"/>
              </a:buClr>
              <a:buSzPts val="1800"/>
              <a:buFont typeface="Open Sans"/>
              <a:buChar char="●"/>
              <a:defRPr sz="1500" b="0" i="0" u="none" strike="noStrike" cap="none">
                <a:solidFill>
                  <a:schemeClr val="accent6"/>
                </a:solidFill>
                <a:latin typeface="Chivo Light"/>
                <a:ea typeface="Chivo Light"/>
                <a:cs typeface="Chivo Light"/>
                <a:sym typeface="Chivo Light"/>
              </a:defRPr>
            </a:lvl1pPr>
            <a:lvl2pPr marL="914400" marR="0" lvl="1" indent="-330200" algn="l" rtl="0">
              <a:lnSpc>
                <a:spcPct val="115000"/>
              </a:lnSpc>
              <a:spcBef>
                <a:spcPts val="0"/>
              </a:spcBef>
              <a:spcAft>
                <a:spcPts val="0"/>
              </a:spcAft>
              <a:buClr>
                <a:srgbClr val="142850"/>
              </a:buClr>
              <a:buSzPts val="1600"/>
              <a:buFont typeface="Red Hat Text"/>
              <a:buChar char="○"/>
              <a:defRPr sz="1500" b="0" i="0" u="none" strike="noStrike" cap="none">
                <a:solidFill>
                  <a:schemeClr val="accent6"/>
                </a:solidFill>
                <a:latin typeface="Chivo Light"/>
                <a:ea typeface="Chivo Light"/>
                <a:cs typeface="Chivo Light"/>
                <a:sym typeface="Chivo Light"/>
              </a:defRPr>
            </a:lvl2pPr>
            <a:lvl3pPr marL="1371600" marR="0" lvl="2" indent="-330200" algn="l" rtl="0">
              <a:lnSpc>
                <a:spcPct val="115000"/>
              </a:lnSpc>
              <a:spcBef>
                <a:spcPts val="0"/>
              </a:spcBef>
              <a:spcAft>
                <a:spcPts val="0"/>
              </a:spcAft>
              <a:buClr>
                <a:srgbClr val="142850"/>
              </a:buClr>
              <a:buSzPts val="1600"/>
              <a:buFont typeface="Red Hat Text"/>
              <a:buChar char="■"/>
              <a:defRPr sz="1500" b="0" i="0" u="none" strike="noStrike" cap="none">
                <a:solidFill>
                  <a:schemeClr val="accent6"/>
                </a:solidFill>
                <a:latin typeface="Chivo Light"/>
                <a:ea typeface="Chivo Light"/>
                <a:cs typeface="Chivo Light"/>
                <a:sym typeface="Chivo Light"/>
              </a:defRPr>
            </a:lvl3pPr>
            <a:lvl4pPr marL="1828800" marR="0" lvl="3" indent="-330200" algn="l" rtl="0">
              <a:lnSpc>
                <a:spcPct val="115000"/>
              </a:lnSpc>
              <a:spcBef>
                <a:spcPts val="0"/>
              </a:spcBef>
              <a:spcAft>
                <a:spcPts val="0"/>
              </a:spcAft>
              <a:buClr>
                <a:srgbClr val="142850"/>
              </a:buClr>
              <a:buSzPts val="1600"/>
              <a:buFont typeface="Red Hat Text"/>
              <a:buChar char="●"/>
              <a:defRPr sz="1500" b="0" i="0" u="none" strike="noStrike" cap="none">
                <a:solidFill>
                  <a:schemeClr val="accent6"/>
                </a:solidFill>
                <a:latin typeface="Chivo Light"/>
                <a:ea typeface="Chivo Light"/>
                <a:cs typeface="Chivo Light"/>
                <a:sym typeface="Chivo Light"/>
              </a:defRPr>
            </a:lvl4pPr>
            <a:lvl5pPr marL="2286000" marR="0" lvl="4" indent="-330200" algn="l" rtl="0">
              <a:lnSpc>
                <a:spcPct val="115000"/>
              </a:lnSpc>
              <a:spcBef>
                <a:spcPts val="0"/>
              </a:spcBef>
              <a:spcAft>
                <a:spcPts val="0"/>
              </a:spcAft>
              <a:buClr>
                <a:srgbClr val="142850"/>
              </a:buClr>
              <a:buSzPts val="1600"/>
              <a:buFont typeface="Red Hat Text"/>
              <a:buChar char="○"/>
              <a:defRPr sz="1500" b="0" i="0" u="none" strike="noStrike" cap="none">
                <a:solidFill>
                  <a:schemeClr val="accent6"/>
                </a:solidFill>
                <a:latin typeface="Chivo Light"/>
                <a:ea typeface="Chivo Light"/>
                <a:cs typeface="Chivo Light"/>
                <a:sym typeface="Chivo Light"/>
              </a:defRPr>
            </a:lvl5pPr>
            <a:lvl6pPr marL="2743200" marR="0" lvl="5" indent="-330200" algn="l" rtl="0">
              <a:lnSpc>
                <a:spcPct val="115000"/>
              </a:lnSpc>
              <a:spcBef>
                <a:spcPts val="0"/>
              </a:spcBef>
              <a:spcAft>
                <a:spcPts val="0"/>
              </a:spcAft>
              <a:buClr>
                <a:srgbClr val="142850"/>
              </a:buClr>
              <a:buSzPts val="1600"/>
              <a:buFont typeface="Red Hat Text"/>
              <a:buChar char="■"/>
              <a:defRPr sz="1500" b="0" i="0" u="none" strike="noStrike" cap="none">
                <a:solidFill>
                  <a:schemeClr val="accent6"/>
                </a:solidFill>
                <a:latin typeface="Chivo Light"/>
                <a:ea typeface="Chivo Light"/>
                <a:cs typeface="Chivo Light"/>
                <a:sym typeface="Chivo Light"/>
              </a:defRPr>
            </a:lvl6pPr>
            <a:lvl7pPr marL="3200400" marR="0" lvl="6" indent="-330200" algn="l" rtl="0">
              <a:lnSpc>
                <a:spcPct val="115000"/>
              </a:lnSpc>
              <a:spcBef>
                <a:spcPts val="0"/>
              </a:spcBef>
              <a:spcAft>
                <a:spcPts val="0"/>
              </a:spcAft>
              <a:buClr>
                <a:srgbClr val="142850"/>
              </a:buClr>
              <a:buSzPts val="1600"/>
              <a:buFont typeface="Red Hat Text"/>
              <a:buChar char="●"/>
              <a:defRPr sz="1500" b="0" i="0" u="none" strike="noStrike" cap="none">
                <a:solidFill>
                  <a:schemeClr val="accent6"/>
                </a:solidFill>
                <a:latin typeface="Chivo Light"/>
                <a:ea typeface="Chivo Light"/>
                <a:cs typeface="Chivo Light"/>
                <a:sym typeface="Chivo Light"/>
              </a:defRPr>
            </a:lvl7pPr>
            <a:lvl8pPr marL="3657600" marR="0" lvl="7" indent="-330200" algn="l" rtl="0">
              <a:lnSpc>
                <a:spcPct val="115000"/>
              </a:lnSpc>
              <a:spcBef>
                <a:spcPts val="0"/>
              </a:spcBef>
              <a:spcAft>
                <a:spcPts val="0"/>
              </a:spcAft>
              <a:buClr>
                <a:srgbClr val="142850"/>
              </a:buClr>
              <a:buSzPts val="1600"/>
              <a:buFont typeface="Red Hat Text"/>
              <a:buChar char="○"/>
              <a:defRPr sz="1500" b="0" i="0" u="none" strike="noStrike" cap="none">
                <a:solidFill>
                  <a:schemeClr val="accent6"/>
                </a:solidFill>
                <a:latin typeface="Chivo Light"/>
                <a:ea typeface="Chivo Light"/>
                <a:cs typeface="Chivo Light"/>
                <a:sym typeface="Chivo Light"/>
              </a:defRPr>
            </a:lvl8pPr>
            <a:lvl9pPr marL="4114800" marR="0" lvl="8" indent="-330200" algn="l" rtl="0">
              <a:lnSpc>
                <a:spcPct val="115000"/>
              </a:lnSpc>
              <a:spcBef>
                <a:spcPts val="0"/>
              </a:spcBef>
              <a:spcAft>
                <a:spcPts val="0"/>
              </a:spcAft>
              <a:buClr>
                <a:srgbClr val="142850"/>
              </a:buClr>
              <a:buSzPts val="1600"/>
              <a:buFont typeface="Red Hat Text"/>
              <a:buChar char="■"/>
              <a:defRPr sz="1500" b="0" i="0" u="none" strike="noStrike" cap="none">
                <a:solidFill>
                  <a:schemeClr val="accent6"/>
                </a:solidFill>
                <a:latin typeface="Chivo Light"/>
                <a:ea typeface="Chivo Light"/>
                <a:cs typeface="Chivo Light"/>
                <a:sym typeface="Chivo Light"/>
              </a:defRPr>
            </a:lvl9pPr>
          </a:lstStyle>
          <a:p>
            <a:pPr marL="0" indent="0">
              <a:buClr>
                <a:srgbClr val="A3816A"/>
              </a:buClr>
              <a:buSzPts val="1100"/>
              <a:buFont typeface="Open Sans"/>
              <a:buNone/>
            </a:pPr>
            <a:r>
              <a:rPr lang="en-US">
                <a:solidFill>
                  <a:schemeClr val="dk1"/>
                </a:solidFill>
              </a:rPr>
              <a:t>Inagurasi</a:t>
            </a:r>
          </a:p>
          <a:p>
            <a:pPr marL="285750" indent="-285750">
              <a:buClr>
                <a:srgbClr val="A3816A"/>
              </a:buClr>
              <a:buSzPts val="1100"/>
            </a:pPr>
            <a:r>
              <a:rPr lang="en-US">
                <a:solidFill>
                  <a:schemeClr val="dk1"/>
                </a:solidFill>
              </a:rPr>
              <a:t>Live Music</a:t>
            </a:r>
          </a:p>
        </p:txBody>
      </p:sp>
      <p:sp>
        <p:nvSpPr>
          <p:cNvPr id="3" name="Google Shape;1021;p45">
            <a:extLst>
              <a:ext uri="{FF2B5EF4-FFF2-40B4-BE49-F238E27FC236}">
                <a16:creationId xmlns:a16="http://schemas.microsoft.com/office/drawing/2014/main" id="{155C9ED1-4AB1-55EE-6196-7BA592FF1F2B}"/>
              </a:ext>
            </a:extLst>
          </p:cNvPr>
          <p:cNvSpPr txBox="1">
            <a:spLocks/>
          </p:cNvSpPr>
          <p:nvPr/>
        </p:nvSpPr>
        <p:spPr>
          <a:xfrm>
            <a:off x="611433" y="2728104"/>
            <a:ext cx="3856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1pPr>
            <a:lvl2pPr marR="0" lvl="1"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2pPr>
            <a:lvl3pPr marR="0" lvl="2"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3pPr>
            <a:lvl4pPr marR="0" lvl="3"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4pPr>
            <a:lvl5pPr marR="0" lvl="4"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5pPr>
            <a:lvl6pPr marR="0" lvl="5"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6pPr>
            <a:lvl7pPr marR="0" lvl="6"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7pPr>
            <a:lvl8pPr marR="0" lvl="7"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8pPr>
            <a:lvl9pPr marR="0" lvl="8"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9pPr>
          </a:lstStyle>
          <a:p>
            <a:r>
              <a:rPr lang="en-US"/>
              <a:t>Acara</a:t>
            </a:r>
          </a:p>
        </p:txBody>
      </p:sp>
      <p:pic>
        <p:nvPicPr>
          <p:cNvPr id="9" name="Picture 8">
            <a:extLst>
              <a:ext uri="{FF2B5EF4-FFF2-40B4-BE49-F238E27FC236}">
                <a16:creationId xmlns:a16="http://schemas.microsoft.com/office/drawing/2014/main" id="{97BEBA8F-A4F6-E89E-347C-28BBA5A7B082}"/>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619290" y="462639"/>
            <a:ext cx="2913277" cy="1937019"/>
          </a:xfrm>
          <a:prstGeom prst="rect">
            <a:avLst/>
          </a:prstGeom>
          <a:ln>
            <a:noFill/>
          </a:ln>
          <a:effectLst>
            <a:softEdge rad="112500"/>
          </a:effectLst>
        </p:spPr>
      </p:pic>
      <p:pic>
        <p:nvPicPr>
          <p:cNvPr id="11" name="Picture 10">
            <a:extLst>
              <a:ext uri="{FF2B5EF4-FFF2-40B4-BE49-F238E27FC236}">
                <a16:creationId xmlns:a16="http://schemas.microsoft.com/office/drawing/2014/main" id="{F0AE551A-A53D-5F4F-6EA3-5ED8C6076B5D}"/>
              </a:ext>
            </a:extLst>
          </p:cNvPr>
          <p:cNvPicPr>
            <a:picLocks noChangeAspect="1"/>
          </p:cNvPicPr>
          <p:nvPr/>
        </p:nvPicPr>
        <p:blipFill rotWithShape="1">
          <a:blip r:embed="rId4"/>
          <a:srcRect r="19409"/>
          <a:stretch/>
        </p:blipFill>
        <p:spPr>
          <a:xfrm>
            <a:off x="3053080" y="539366"/>
            <a:ext cx="2668950" cy="1860292"/>
          </a:xfrm>
          <a:prstGeom prst="rect">
            <a:avLst/>
          </a:prstGeom>
          <a:ln>
            <a:noFill/>
          </a:ln>
          <a:effectLst>
            <a:softEdge rad="112500"/>
          </a:effectLst>
        </p:spPr>
      </p:pic>
      <p:pic>
        <p:nvPicPr>
          <p:cNvPr id="13" name="Picture 12">
            <a:extLst>
              <a:ext uri="{FF2B5EF4-FFF2-40B4-BE49-F238E27FC236}">
                <a16:creationId xmlns:a16="http://schemas.microsoft.com/office/drawing/2014/main" id="{2F4C887D-0EA2-00C2-F34A-9069D07CEE21}"/>
              </a:ext>
            </a:extLst>
          </p:cNvPr>
          <p:cNvPicPr>
            <a:picLocks noChangeAspect="1"/>
          </p:cNvPicPr>
          <p:nvPr/>
        </p:nvPicPr>
        <p:blipFill>
          <a:blip r:embed="rId5"/>
          <a:stretch>
            <a:fillRect/>
          </a:stretch>
        </p:blipFill>
        <p:spPr>
          <a:xfrm>
            <a:off x="5713522" y="2341681"/>
            <a:ext cx="2724811" cy="1811710"/>
          </a:xfrm>
          <a:prstGeom prst="rect">
            <a:avLst/>
          </a:prstGeom>
          <a:ln>
            <a:noFill/>
          </a:ln>
          <a:effectLst>
            <a:softEdge rad="112500"/>
          </a:effectLst>
        </p:spPr>
      </p:pic>
      <p:pic>
        <p:nvPicPr>
          <p:cNvPr id="15" name="Picture 14">
            <a:extLst>
              <a:ext uri="{FF2B5EF4-FFF2-40B4-BE49-F238E27FC236}">
                <a16:creationId xmlns:a16="http://schemas.microsoft.com/office/drawing/2014/main" id="{D14A0C65-E19C-AA77-D3CC-D5402F296132}"/>
              </a:ext>
            </a:extLst>
          </p:cNvPr>
          <p:cNvPicPr>
            <a:picLocks noChangeAspect="1"/>
          </p:cNvPicPr>
          <p:nvPr/>
        </p:nvPicPr>
        <p:blipFill rotWithShape="1">
          <a:blip r:embed="rId6"/>
          <a:srcRect l="18249"/>
          <a:stretch/>
        </p:blipFill>
        <p:spPr>
          <a:xfrm>
            <a:off x="3020895" y="2310455"/>
            <a:ext cx="2819045" cy="1937020"/>
          </a:xfrm>
          <a:prstGeom prst="rect">
            <a:avLst/>
          </a:prstGeom>
          <a:ln>
            <a:noFill/>
          </a:ln>
          <a:effectLst>
            <a:softEdge rad="112500"/>
          </a:effectLst>
        </p:spPr>
      </p:pic>
      <p:pic>
        <p:nvPicPr>
          <p:cNvPr id="6" name="Picture 5">
            <a:extLst>
              <a:ext uri="{FF2B5EF4-FFF2-40B4-BE49-F238E27FC236}">
                <a16:creationId xmlns:a16="http://schemas.microsoft.com/office/drawing/2014/main" id="{5670A27D-ECB2-195C-E5E1-CF78CFCC99A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7" name="Picture 6">
            <a:extLst>
              <a:ext uri="{FF2B5EF4-FFF2-40B4-BE49-F238E27FC236}">
                <a16:creationId xmlns:a16="http://schemas.microsoft.com/office/drawing/2014/main" id="{F0F02627-79C9-A63E-C923-81DA65E8398F}"/>
              </a:ext>
            </a:extLst>
          </p:cNvPr>
          <p:cNvPicPr>
            <a:picLocks noChangeAspect="1"/>
          </p:cNvPicPr>
          <p:nvPr/>
        </p:nvPicPr>
        <p:blipFill rotWithShape="1">
          <a:blip r:embed="rId8"/>
          <a:srcRect l="1" r="4307" b="18080"/>
          <a:stretch/>
        </p:blipFill>
        <p:spPr>
          <a:xfrm>
            <a:off x="8246150" y="4306160"/>
            <a:ext cx="734826" cy="5523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40"/>
          <p:cNvSpPr/>
          <p:nvPr/>
        </p:nvSpPr>
        <p:spPr>
          <a:xfrm>
            <a:off x="353100" y="1261296"/>
            <a:ext cx="733800" cy="7338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967" name="Google Shape;967;p40"/>
          <p:cNvSpPr txBox="1">
            <a:spLocks noGrp="1"/>
          </p:cNvSpPr>
          <p:nvPr>
            <p:ph type="title" idx="14"/>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Platform </a:t>
            </a:r>
            <a:r>
              <a:rPr lang="en" sz="3800" b="1">
                <a:latin typeface="Abhaya Libre"/>
                <a:ea typeface="Abhaya Libre"/>
                <a:cs typeface="Abhaya Libre"/>
                <a:sym typeface="Abhaya Libre"/>
              </a:rPr>
              <a:t>Sosial Media</a:t>
            </a:r>
            <a:endParaRPr sz="3800" b="1">
              <a:latin typeface="Abhaya Libre"/>
              <a:ea typeface="Abhaya Libre"/>
              <a:cs typeface="Abhaya Libre"/>
              <a:sym typeface="Abhaya Libre"/>
            </a:endParaRPr>
          </a:p>
        </p:txBody>
      </p:sp>
      <p:sp>
        <p:nvSpPr>
          <p:cNvPr id="968" name="Google Shape;968;p40"/>
          <p:cNvSpPr txBox="1">
            <a:spLocks noGrp="1"/>
          </p:cNvSpPr>
          <p:nvPr>
            <p:ph type="title" idx="15"/>
          </p:nvPr>
        </p:nvSpPr>
        <p:spPr>
          <a:xfrm>
            <a:off x="1086900" y="1261296"/>
            <a:ext cx="3383100" cy="73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HMJ IF UNLA</a:t>
            </a:r>
            <a:br>
              <a:rPr lang="en"/>
            </a:br>
            <a:r>
              <a:rPr lang="en"/>
              <a:t>Sosial Media</a:t>
            </a:r>
            <a:endParaRPr/>
          </a:p>
        </p:txBody>
      </p:sp>
      <p:sp>
        <p:nvSpPr>
          <p:cNvPr id="969" name="Google Shape;969;p40"/>
          <p:cNvSpPr txBox="1">
            <a:spLocks noGrp="1"/>
          </p:cNvSpPr>
          <p:nvPr>
            <p:ph type="subTitle" idx="1"/>
          </p:nvPr>
        </p:nvSpPr>
        <p:spPr>
          <a:xfrm>
            <a:off x="1086900" y="2043270"/>
            <a:ext cx="3383100" cy="162702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Akun instagram </a:t>
            </a:r>
            <a:r>
              <a:rPr lang="en-US" b="1"/>
              <a:t>@informatik_unla </a:t>
            </a:r>
            <a:r>
              <a:rPr lang="en-US"/>
              <a:t>di buat pada November 2015, akun ini di bentuk untuk menginfokan kegiatan tahunan himpunan Informatika UNLA sehingga di ikuti oleh Himpunan Informatika di Provinsi Jawa Barat. </a:t>
            </a:r>
          </a:p>
        </p:txBody>
      </p:sp>
      <p:pic>
        <p:nvPicPr>
          <p:cNvPr id="21" name="Picture 20">
            <a:extLst>
              <a:ext uri="{FF2B5EF4-FFF2-40B4-BE49-F238E27FC236}">
                <a16:creationId xmlns:a16="http://schemas.microsoft.com/office/drawing/2014/main" id="{E0AB4252-B397-9FFA-10DE-C3AE6E3262B1}"/>
              </a:ext>
            </a:extLst>
          </p:cNvPr>
          <p:cNvPicPr>
            <a:picLocks noChangeAspect="1"/>
          </p:cNvPicPr>
          <p:nvPr/>
        </p:nvPicPr>
        <p:blipFill rotWithShape="1">
          <a:blip r:embed="rId3"/>
          <a:srcRect t="4543"/>
          <a:stretch/>
        </p:blipFill>
        <p:spPr>
          <a:xfrm>
            <a:off x="5357400" y="490194"/>
            <a:ext cx="2046145" cy="42257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style>
          <a:lnRef idx="2">
            <a:schemeClr val="dk1"/>
          </a:lnRef>
          <a:fillRef idx="1">
            <a:schemeClr val="lt1"/>
          </a:fillRef>
          <a:effectRef idx="0">
            <a:schemeClr val="dk1"/>
          </a:effectRef>
          <a:fontRef idx="minor">
            <a:schemeClr val="dk1"/>
          </a:fontRef>
        </p:style>
      </p:pic>
      <p:sp>
        <p:nvSpPr>
          <p:cNvPr id="24" name="Google Shape;968;p40">
            <a:extLst>
              <a:ext uri="{FF2B5EF4-FFF2-40B4-BE49-F238E27FC236}">
                <a16:creationId xmlns:a16="http://schemas.microsoft.com/office/drawing/2014/main" id="{7FDBC0F0-64FA-EC06-76F9-0D38A6FF06EA}"/>
              </a:ext>
            </a:extLst>
          </p:cNvPr>
          <p:cNvSpPr txBox="1">
            <a:spLocks/>
          </p:cNvSpPr>
          <p:nvPr/>
        </p:nvSpPr>
        <p:spPr>
          <a:xfrm>
            <a:off x="1081665" y="3718473"/>
            <a:ext cx="3383100" cy="4699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Abhaya Libre"/>
              <a:buNone/>
              <a:defRPr sz="2600" b="1" i="0" u="none" strike="noStrike" cap="none">
                <a:solidFill>
                  <a:schemeClr val="dk1"/>
                </a:solidFill>
                <a:latin typeface="Abhaya Libre"/>
                <a:ea typeface="Abhaya Libre"/>
                <a:cs typeface="Abhaya Libre"/>
                <a:sym typeface="Abhaya Libre"/>
              </a:defRPr>
            </a:lvl1pPr>
            <a:lvl2pPr marR="0" lvl="1" algn="ctr" rtl="0">
              <a:lnSpc>
                <a:spcPct val="100000"/>
              </a:lnSpc>
              <a:spcBef>
                <a:spcPts val="0"/>
              </a:spcBef>
              <a:spcAft>
                <a:spcPts val="0"/>
              </a:spcAft>
              <a:buClr>
                <a:schemeClr val="dk1"/>
              </a:buClr>
              <a:buSzPts val="2500"/>
              <a:buFont typeface="Abhaya Libre"/>
              <a:buNone/>
              <a:defRPr sz="2500" b="1" i="0" u="none" strike="noStrike" cap="none">
                <a:solidFill>
                  <a:schemeClr val="dk1"/>
                </a:solidFill>
                <a:latin typeface="Abhaya Libre"/>
                <a:ea typeface="Abhaya Libre"/>
                <a:cs typeface="Abhaya Libre"/>
                <a:sym typeface="Abhaya Libre"/>
              </a:defRPr>
            </a:lvl2pPr>
            <a:lvl3pPr marR="0" lvl="2" algn="ctr" rtl="0">
              <a:lnSpc>
                <a:spcPct val="100000"/>
              </a:lnSpc>
              <a:spcBef>
                <a:spcPts val="0"/>
              </a:spcBef>
              <a:spcAft>
                <a:spcPts val="0"/>
              </a:spcAft>
              <a:buClr>
                <a:schemeClr val="dk1"/>
              </a:buClr>
              <a:buSzPts val="2500"/>
              <a:buFont typeface="Abhaya Libre"/>
              <a:buNone/>
              <a:defRPr sz="2500" b="1" i="0" u="none" strike="noStrike" cap="none">
                <a:solidFill>
                  <a:schemeClr val="dk1"/>
                </a:solidFill>
                <a:latin typeface="Abhaya Libre"/>
                <a:ea typeface="Abhaya Libre"/>
                <a:cs typeface="Abhaya Libre"/>
                <a:sym typeface="Abhaya Libre"/>
              </a:defRPr>
            </a:lvl3pPr>
            <a:lvl4pPr marR="0" lvl="3" algn="ctr" rtl="0">
              <a:lnSpc>
                <a:spcPct val="100000"/>
              </a:lnSpc>
              <a:spcBef>
                <a:spcPts val="0"/>
              </a:spcBef>
              <a:spcAft>
                <a:spcPts val="0"/>
              </a:spcAft>
              <a:buClr>
                <a:schemeClr val="dk1"/>
              </a:buClr>
              <a:buSzPts val="2500"/>
              <a:buFont typeface="Abhaya Libre"/>
              <a:buNone/>
              <a:defRPr sz="2500" b="1" i="0" u="none" strike="noStrike" cap="none">
                <a:solidFill>
                  <a:schemeClr val="dk1"/>
                </a:solidFill>
                <a:latin typeface="Abhaya Libre"/>
                <a:ea typeface="Abhaya Libre"/>
                <a:cs typeface="Abhaya Libre"/>
                <a:sym typeface="Abhaya Libre"/>
              </a:defRPr>
            </a:lvl4pPr>
            <a:lvl5pPr marR="0" lvl="4" algn="ctr" rtl="0">
              <a:lnSpc>
                <a:spcPct val="100000"/>
              </a:lnSpc>
              <a:spcBef>
                <a:spcPts val="0"/>
              </a:spcBef>
              <a:spcAft>
                <a:spcPts val="0"/>
              </a:spcAft>
              <a:buClr>
                <a:schemeClr val="dk1"/>
              </a:buClr>
              <a:buSzPts val="2500"/>
              <a:buFont typeface="Abhaya Libre"/>
              <a:buNone/>
              <a:defRPr sz="2500" b="1" i="0" u="none" strike="noStrike" cap="none">
                <a:solidFill>
                  <a:schemeClr val="dk1"/>
                </a:solidFill>
                <a:latin typeface="Abhaya Libre"/>
                <a:ea typeface="Abhaya Libre"/>
                <a:cs typeface="Abhaya Libre"/>
                <a:sym typeface="Abhaya Libre"/>
              </a:defRPr>
            </a:lvl5pPr>
            <a:lvl6pPr marR="0" lvl="5" algn="ctr" rtl="0">
              <a:lnSpc>
                <a:spcPct val="100000"/>
              </a:lnSpc>
              <a:spcBef>
                <a:spcPts val="0"/>
              </a:spcBef>
              <a:spcAft>
                <a:spcPts val="0"/>
              </a:spcAft>
              <a:buClr>
                <a:schemeClr val="dk1"/>
              </a:buClr>
              <a:buSzPts val="2500"/>
              <a:buFont typeface="Abhaya Libre"/>
              <a:buNone/>
              <a:defRPr sz="2500" b="1" i="0" u="none" strike="noStrike" cap="none">
                <a:solidFill>
                  <a:schemeClr val="dk1"/>
                </a:solidFill>
                <a:latin typeface="Abhaya Libre"/>
                <a:ea typeface="Abhaya Libre"/>
                <a:cs typeface="Abhaya Libre"/>
                <a:sym typeface="Abhaya Libre"/>
              </a:defRPr>
            </a:lvl6pPr>
            <a:lvl7pPr marR="0" lvl="6" algn="ctr" rtl="0">
              <a:lnSpc>
                <a:spcPct val="100000"/>
              </a:lnSpc>
              <a:spcBef>
                <a:spcPts val="0"/>
              </a:spcBef>
              <a:spcAft>
                <a:spcPts val="0"/>
              </a:spcAft>
              <a:buClr>
                <a:schemeClr val="dk1"/>
              </a:buClr>
              <a:buSzPts val="2500"/>
              <a:buFont typeface="Abhaya Libre"/>
              <a:buNone/>
              <a:defRPr sz="2500" b="1" i="0" u="none" strike="noStrike" cap="none">
                <a:solidFill>
                  <a:schemeClr val="dk1"/>
                </a:solidFill>
                <a:latin typeface="Abhaya Libre"/>
                <a:ea typeface="Abhaya Libre"/>
                <a:cs typeface="Abhaya Libre"/>
                <a:sym typeface="Abhaya Libre"/>
              </a:defRPr>
            </a:lvl7pPr>
            <a:lvl8pPr marR="0" lvl="7" algn="ctr" rtl="0">
              <a:lnSpc>
                <a:spcPct val="100000"/>
              </a:lnSpc>
              <a:spcBef>
                <a:spcPts val="0"/>
              </a:spcBef>
              <a:spcAft>
                <a:spcPts val="0"/>
              </a:spcAft>
              <a:buClr>
                <a:schemeClr val="dk1"/>
              </a:buClr>
              <a:buSzPts val="2500"/>
              <a:buFont typeface="Abhaya Libre"/>
              <a:buNone/>
              <a:defRPr sz="2500" b="1" i="0" u="none" strike="noStrike" cap="none">
                <a:solidFill>
                  <a:schemeClr val="dk1"/>
                </a:solidFill>
                <a:latin typeface="Abhaya Libre"/>
                <a:ea typeface="Abhaya Libre"/>
                <a:cs typeface="Abhaya Libre"/>
                <a:sym typeface="Abhaya Libre"/>
              </a:defRPr>
            </a:lvl8pPr>
            <a:lvl9pPr marR="0" lvl="8" algn="ctr" rtl="0">
              <a:lnSpc>
                <a:spcPct val="100000"/>
              </a:lnSpc>
              <a:spcBef>
                <a:spcPts val="0"/>
              </a:spcBef>
              <a:spcAft>
                <a:spcPts val="0"/>
              </a:spcAft>
              <a:buClr>
                <a:schemeClr val="dk1"/>
              </a:buClr>
              <a:buSzPts val="2500"/>
              <a:buFont typeface="Abhaya Libre"/>
              <a:buNone/>
              <a:defRPr sz="2500" b="1" i="0" u="none" strike="noStrike" cap="none">
                <a:solidFill>
                  <a:schemeClr val="dk1"/>
                </a:solidFill>
                <a:latin typeface="Abhaya Libre"/>
                <a:ea typeface="Abhaya Libre"/>
                <a:cs typeface="Abhaya Libre"/>
                <a:sym typeface="Abhaya Libre"/>
              </a:defRPr>
            </a:lvl9pPr>
          </a:lstStyle>
          <a:p>
            <a:pPr algn="l"/>
            <a:r>
              <a:rPr lang="en-US"/>
              <a:t>Flowers </a:t>
            </a:r>
            <a:endParaRPr lang="nn-NO"/>
          </a:p>
        </p:txBody>
      </p:sp>
      <p:sp>
        <p:nvSpPr>
          <p:cNvPr id="25" name="Google Shape;969;p40">
            <a:extLst>
              <a:ext uri="{FF2B5EF4-FFF2-40B4-BE49-F238E27FC236}">
                <a16:creationId xmlns:a16="http://schemas.microsoft.com/office/drawing/2014/main" id="{FA6A7469-DF4E-29F0-16B2-BD66F6159BAD}"/>
              </a:ext>
            </a:extLst>
          </p:cNvPr>
          <p:cNvSpPr txBox="1">
            <a:spLocks/>
          </p:cNvSpPr>
          <p:nvPr/>
        </p:nvSpPr>
        <p:spPr>
          <a:xfrm>
            <a:off x="1086900" y="4188374"/>
            <a:ext cx="3383100" cy="37608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400"/>
              <a:buFont typeface="Chivo Light"/>
              <a:buNone/>
              <a:defRPr sz="1500" b="0" i="0" u="none" strike="noStrike" cap="none">
                <a:solidFill>
                  <a:schemeClr val="dk1"/>
                </a:solidFill>
                <a:latin typeface="Chivo Light"/>
                <a:ea typeface="Chivo Light"/>
                <a:cs typeface="Chivo Light"/>
                <a:sym typeface="Chivo Light"/>
              </a:defRPr>
            </a:lvl1pPr>
            <a:lvl2pPr marL="914400" marR="0" lvl="1" indent="-323850" algn="ctr"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2pPr>
            <a:lvl3pPr marL="1371600" marR="0" lvl="2" indent="-323850" algn="ctr"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3pPr>
            <a:lvl4pPr marL="1828800" marR="0" lvl="3" indent="-323850" algn="ctr"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4pPr>
            <a:lvl5pPr marL="2286000" marR="0" lvl="4" indent="-323850" algn="ctr"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5pPr>
            <a:lvl6pPr marL="2743200" marR="0" lvl="5" indent="-323850" algn="ctr"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6pPr>
            <a:lvl7pPr marL="3200400" marR="0" lvl="6" indent="-323850" algn="ctr"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7pPr>
            <a:lvl8pPr marL="3657600" marR="0" lvl="7" indent="-323850" algn="ctr"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8pPr>
            <a:lvl9pPr marL="4114800" marR="0" lvl="8" indent="-323850" algn="ctr" rtl="0">
              <a:lnSpc>
                <a:spcPct val="100000"/>
              </a:lnSpc>
              <a:spcBef>
                <a:spcPts val="0"/>
              </a:spcBef>
              <a:spcAft>
                <a:spcPts val="0"/>
              </a:spcAft>
              <a:buClr>
                <a:schemeClr val="dk1"/>
              </a:buClr>
              <a:buSzPts val="1500"/>
              <a:buFont typeface="Chivo Light"/>
              <a:buNone/>
              <a:defRPr sz="1500" b="0" i="0" u="none" strike="noStrike" cap="none">
                <a:solidFill>
                  <a:schemeClr val="dk1"/>
                </a:solidFill>
                <a:latin typeface="Chivo Light"/>
                <a:ea typeface="Chivo Light"/>
                <a:cs typeface="Chivo Light"/>
                <a:sym typeface="Chivo Light"/>
              </a:defRPr>
            </a:lvl9pPr>
          </a:lstStyle>
          <a:p>
            <a:pPr marL="0" indent="0" algn="l"/>
            <a:r>
              <a:rPr lang="en-US"/>
              <a:t>1.175</a:t>
            </a:r>
          </a:p>
        </p:txBody>
      </p:sp>
      <p:pic>
        <p:nvPicPr>
          <p:cNvPr id="2" name="Picture 1">
            <a:extLst>
              <a:ext uri="{FF2B5EF4-FFF2-40B4-BE49-F238E27FC236}">
                <a16:creationId xmlns:a16="http://schemas.microsoft.com/office/drawing/2014/main" id="{F2B67B0D-B928-48BB-9F39-655B3F99FBE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3" name="Picture 2">
            <a:extLst>
              <a:ext uri="{FF2B5EF4-FFF2-40B4-BE49-F238E27FC236}">
                <a16:creationId xmlns:a16="http://schemas.microsoft.com/office/drawing/2014/main" id="{3F5C9059-2926-3E0A-1C73-3301FAB6E77D}"/>
              </a:ext>
            </a:extLst>
          </p:cNvPr>
          <p:cNvPicPr>
            <a:picLocks noChangeAspect="1"/>
          </p:cNvPicPr>
          <p:nvPr/>
        </p:nvPicPr>
        <p:blipFill rotWithShape="1">
          <a:blip r:embed="rId5"/>
          <a:srcRect l="1" r="4307" b="18080"/>
          <a:stretch/>
        </p:blipFill>
        <p:spPr>
          <a:xfrm>
            <a:off x="8246150" y="4306160"/>
            <a:ext cx="734826" cy="55235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8" name="Google Shape;1112;p50">
            <a:extLst>
              <a:ext uri="{FF2B5EF4-FFF2-40B4-BE49-F238E27FC236}">
                <a16:creationId xmlns:a16="http://schemas.microsoft.com/office/drawing/2014/main" id="{CA06CBA7-EABF-9992-0486-0160D4078F2B}"/>
              </a:ext>
            </a:extLst>
          </p:cNvPr>
          <p:cNvSpPr txBox="1">
            <a:spLocks noGrp="1"/>
          </p:cNvSpPr>
          <p:nvPr>
            <p:ph type="title"/>
          </p:nvPr>
        </p:nvSpPr>
        <p:spPr>
          <a:xfrm>
            <a:off x="715200" y="1058400"/>
            <a:ext cx="7713600" cy="30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7200"/>
              <a:t>ACARA</a:t>
            </a:r>
            <a:endParaRPr sz="7200"/>
          </a:p>
        </p:txBody>
      </p:sp>
      <p:pic>
        <p:nvPicPr>
          <p:cNvPr id="9" name="Picture 8">
            <a:extLst>
              <a:ext uri="{FF2B5EF4-FFF2-40B4-BE49-F238E27FC236}">
                <a16:creationId xmlns:a16="http://schemas.microsoft.com/office/drawing/2014/main" id="{F0916452-FEE0-0E14-7E2F-C79F043941E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10" name="Picture 9">
            <a:extLst>
              <a:ext uri="{FF2B5EF4-FFF2-40B4-BE49-F238E27FC236}">
                <a16:creationId xmlns:a16="http://schemas.microsoft.com/office/drawing/2014/main" id="{79CACF27-1CDB-70AE-4EF7-61545430A9FB}"/>
              </a:ext>
            </a:extLst>
          </p:cNvPr>
          <p:cNvPicPr>
            <a:picLocks noChangeAspect="1"/>
          </p:cNvPicPr>
          <p:nvPr/>
        </p:nvPicPr>
        <p:blipFill rotWithShape="1">
          <a:blip r:embed="rId4"/>
          <a:srcRect l="1" r="4307" b="18080"/>
          <a:stretch/>
        </p:blipFill>
        <p:spPr>
          <a:xfrm>
            <a:off x="8246150" y="4306160"/>
            <a:ext cx="734826" cy="552353"/>
          </a:xfrm>
          <a:prstGeom prst="rect">
            <a:avLst/>
          </a:prstGeom>
        </p:spPr>
      </p:pic>
    </p:spTree>
    <p:extLst>
      <p:ext uri="{BB962C8B-B14F-4D97-AF65-F5344CB8AC3E}">
        <p14:creationId xmlns:p14="http://schemas.microsoft.com/office/powerpoint/2010/main" val="2253189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47"/>
          <p:cNvSpPr txBox="1">
            <a:spLocks noGrp="1"/>
          </p:cNvSpPr>
          <p:nvPr>
            <p:ph type="title"/>
          </p:nvPr>
        </p:nvSpPr>
        <p:spPr>
          <a:xfrm>
            <a:off x="7052576" y="439652"/>
            <a:ext cx="3856800" cy="572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t>Tempat</a:t>
            </a:r>
            <a:endParaRPr dirty="0"/>
          </a:p>
        </p:txBody>
      </p:sp>
      <p:sp>
        <p:nvSpPr>
          <p:cNvPr id="2" name="Google Shape;970;p40">
            <a:extLst>
              <a:ext uri="{FF2B5EF4-FFF2-40B4-BE49-F238E27FC236}">
                <a16:creationId xmlns:a16="http://schemas.microsoft.com/office/drawing/2014/main" id="{773ABB95-0289-64B3-4D70-00BF169461ED}"/>
              </a:ext>
            </a:extLst>
          </p:cNvPr>
          <p:cNvSpPr txBox="1">
            <a:spLocks/>
          </p:cNvSpPr>
          <p:nvPr/>
        </p:nvSpPr>
        <p:spPr>
          <a:xfrm>
            <a:off x="5597876" y="959362"/>
            <a:ext cx="3383100" cy="83498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1pPr>
            <a:lvl2pPr marR="0" lvl="1"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2pPr>
            <a:lvl3pPr marR="0" lvl="2"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3pPr>
            <a:lvl4pPr marR="0" lvl="3"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4pPr>
            <a:lvl5pPr marR="0" lvl="4"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5pPr>
            <a:lvl6pPr marR="0" lvl="5"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6pPr>
            <a:lvl7pPr marR="0" lvl="6"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7pPr>
            <a:lvl8pPr marR="0" lvl="7"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8pPr>
            <a:lvl9pPr marR="0" lvl="8" algn="ctr" rtl="0">
              <a:lnSpc>
                <a:spcPct val="100000"/>
              </a:lnSpc>
              <a:spcBef>
                <a:spcPts val="0"/>
              </a:spcBef>
              <a:spcAft>
                <a:spcPts val="0"/>
              </a:spcAft>
              <a:buClr>
                <a:schemeClr val="dk1"/>
              </a:buClr>
              <a:buSzPts val="3800"/>
              <a:buFont typeface="Abhaya Libre"/>
              <a:buNone/>
              <a:defRPr sz="3800" b="1" i="0" u="none" strike="noStrike" cap="none">
                <a:solidFill>
                  <a:schemeClr val="dk1"/>
                </a:solidFill>
                <a:latin typeface="Abhaya Libre"/>
                <a:ea typeface="Abhaya Libre"/>
                <a:cs typeface="Abhaya Libre"/>
                <a:sym typeface="Abhaya Libre"/>
              </a:defRPr>
            </a:lvl9pPr>
          </a:lstStyle>
          <a:p>
            <a:r>
              <a:rPr lang="en-US" sz="2800" dirty="0" err="1"/>
              <a:t>Lapangan</a:t>
            </a:r>
            <a:r>
              <a:rPr lang="en-US" sz="2800" dirty="0"/>
              <a:t> </a:t>
            </a:r>
            <a:r>
              <a:rPr lang="en-US" sz="2800" dirty="0" err="1"/>
              <a:t>Depan</a:t>
            </a:r>
            <a:r>
              <a:rPr lang="en-US" sz="2800" dirty="0"/>
              <a:t> UNLA</a:t>
            </a:r>
          </a:p>
        </p:txBody>
      </p:sp>
      <p:pic>
        <p:nvPicPr>
          <p:cNvPr id="3" name="Picture 2">
            <a:extLst>
              <a:ext uri="{FF2B5EF4-FFF2-40B4-BE49-F238E27FC236}">
                <a16:creationId xmlns:a16="http://schemas.microsoft.com/office/drawing/2014/main" id="{84F5B1B4-66AC-5AB8-651D-BEE57C7BC41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659052" y="4306160"/>
            <a:ext cx="643064" cy="552353"/>
          </a:xfrm>
          <a:prstGeom prst="rect">
            <a:avLst/>
          </a:prstGeom>
          <a:noFill/>
          <a:ln>
            <a:noFill/>
          </a:ln>
        </p:spPr>
      </p:pic>
      <p:pic>
        <p:nvPicPr>
          <p:cNvPr id="4" name="Picture 3">
            <a:extLst>
              <a:ext uri="{FF2B5EF4-FFF2-40B4-BE49-F238E27FC236}">
                <a16:creationId xmlns:a16="http://schemas.microsoft.com/office/drawing/2014/main" id="{4D4A517E-B722-E202-D70F-493A4E51C3D4}"/>
              </a:ext>
            </a:extLst>
          </p:cNvPr>
          <p:cNvPicPr>
            <a:picLocks noChangeAspect="1"/>
          </p:cNvPicPr>
          <p:nvPr/>
        </p:nvPicPr>
        <p:blipFill rotWithShape="1">
          <a:blip r:embed="rId4"/>
          <a:srcRect l="1" r="4307" b="18080"/>
          <a:stretch/>
        </p:blipFill>
        <p:spPr>
          <a:xfrm>
            <a:off x="8246150" y="4306160"/>
            <a:ext cx="734826" cy="552353"/>
          </a:xfrm>
          <a:prstGeom prst="rect">
            <a:avLst/>
          </a:prstGeom>
        </p:spPr>
      </p:pic>
      <p:pic>
        <p:nvPicPr>
          <p:cNvPr id="7" name="Picture 6">
            <a:extLst>
              <a:ext uri="{FF2B5EF4-FFF2-40B4-BE49-F238E27FC236}">
                <a16:creationId xmlns:a16="http://schemas.microsoft.com/office/drawing/2014/main" id="{7DB7A874-AF61-F679-D47E-0BB85CDE8580}"/>
              </a:ext>
            </a:extLst>
          </p:cNvPr>
          <p:cNvPicPr>
            <a:picLocks noChangeAspect="1"/>
          </p:cNvPicPr>
          <p:nvPr/>
        </p:nvPicPr>
        <p:blipFill>
          <a:blip r:embed="rId5"/>
          <a:stretch>
            <a:fillRect/>
          </a:stretch>
        </p:blipFill>
        <p:spPr>
          <a:xfrm>
            <a:off x="163024" y="118485"/>
            <a:ext cx="4897802" cy="2753669"/>
          </a:xfrm>
          <a:prstGeom prst="rect">
            <a:avLst/>
          </a:prstGeom>
          <a:ln>
            <a:noFill/>
          </a:ln>
          <a:effectLst>
            <a:softEdge rad="112500"/>
          </a:effectLst>
        </p:spPr>
      </p:pic>
      <p:pic>
        <p:nvPicPr>
          <p:cNvPr id="10" name="Picture 9">
            <a:extLst>
              <a:ext uri="{FF2B5EF4-FFF2-40B4-BE49-F238E27FC236}">
                <a16:creationId xmlns:a16="http://schemas.microsoft.com/office/drawing/2014/main" id="{90887C99-D14A-8EAC-829C-111B559C441F}"/>
              </a:ext>
            </a:extLst>
          </p:cNvPr>
          <p:cNvPicPr>
            <a:picLocks noChangeAspect="1"/>
          </p:cNvPicPr>
          <p:nvPr/>
        </p:nvPicPr>
        <p:blipFill rotWithShape="1">
          <a:blip r:embed="rId6"/>
          <a:srcRect l="32291"/>
          <a:stretch/>
        </p:blipFill>
        <p:spPr>
          <a:xfrm>
            <a:off x="3059723" y="1898318"/>
            <a:ext cx="4032583" cy="3126698"/>
          </a:xfrm>
          <a:prstGeom prst="rect">
            <a:avLst/>
          </a:prstGeom>
          <a:ln>
            <a:noFill/>
          </a:ln>
          <a:effectLst>
            <a:softEdge rad="112500"/>
          </a:effectLst>
        </p:spPr>
      </p:pic>
    </p:spTree>
    <p:extLst>
      <p:ext uri="{BB962C8B-B14F-4D97-AF65-F5344CB8AC3E}">
        <p14:creationId xmlns:p14="http://schemas.microsoft.com/office/powerpoint/2010/main" val="1313018026"/>
      </p:ext>
    </p:extLst>
  </p:cSld>
  <p:clrMapOvr>
    <a:masterClrMapping/>
  </p:clrMapOvr>
</p:sld>
</file>

<file path=ppt/theme/theme1.xml><?xml version="1.0" encoding="utf-8"?>
<a:theme xmlns:a="http://schemas.openxmlformats.org/drawingml/2006/main" name="Blue and Gold Pitch Deck by Slidesgo">
  <a:themeElements>
    <a:clrScheme name="Simple Light">
      <a:dk1>
        <a:srgbClr val="FFFFFF"/>
      </a:dk1>
      <a:lt1>
        <a:srgbClr val="9B6D28"/>
      </a:lt1>
      <a:dk2>
        <a:srgbClr val="E8C98A"/>
      </a:dk2>
      <a:lt2>
        <a:srgbClr val="9DA8B7"/>
      </a:lt2>
      <a:accent1>
        <a:srgbClr val="0A1548"/>
      </a:accent1>
      <a:accent2>
        <a:srgbClr val="00001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289</TotalTime>
  <Words>1636</Words>
  <Application>Microsoft Office PowerPoint</Application>
  <PresentationFormat>On-screen Show (16:9)</PresentationFormat>
  <Paragraphs>626</Paragraphs>
  <Slides>27</Slides>
  <Notes>27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27</vt:i4>
      </vt:variant>
    </vt:vector>
  </HeadingPairs>
  <TitlesOfParts>
    <vt:vector size="39" baseType="lpstr">
      <vt:lpstr>Chivo Light</vt:lpstr>
      <vt:lpstr>Chivo</vt:lpstr>
      <vt:lpstr>Open Sans</vt:lpstr>
      <vt:lpstr>Abhaya Libre</vt:lpstr>
      <vt:lpstr>Times New Roman</vt:lpstr>
      <vt:lpstr>Arial</vt:lpstr>
      <vt:lpstr>Red Hat Text</vt:lpstr>
      <vt:lpstr>Playfair Display</vt:lpstr>
      <vt:lpstr>Lato</vt:lpstr>
      <vt:lpstr>Roboto Condensed Light</vt:lpstr>
      <vt:lpstr>Calibri</vt:lpstr>
      <vt:lpstr>Blue and Gold Pitch Deck by Slidesgo</vt:lpstr>
      <vt:lpstr>DIESNATALIS INFORMATIKA 29</vt:lpstr>
      <vt:lpstr>PowerPoint Presentation</vt:lpstr>
      <vt:lpstr>Target Pemasaran</vt:lpstr>
      <vt:lpstr>Panitia Pelaksana</vt:lpstr>
      <vt:lpstr>PowerPoint Presentation</vt:lpstr>
      <vt:lpstr>Pra-Acara</vt:lpstr>
      <vt:lpstr>Platform Sosial Media</vt:lpstr>
      <vt:lpstr>ACARA</vt:lpstr>
      <vt:lpstr>Tempat</vt:lpstr>
      <vt:lpstr>Pemateri dan Moderator</vt:lpstr>
      <vt:lpstr>Guest Star</vt:lpstr>
      <vt:lpstr>SPONSHORSHIP</vt:lpstr>
      <vt:lpstr>Sponsorship </vt:lpstr>
      <vt:lpstr>Rencana Anggaran Dana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LAYOUT</vt:lpstr>
      <vt:lpstr>Seminar</vt:lpstr>
      <vt:lpstr>Mobile Legend</vt:lpstr>
      <vt:lpstr>TERIMA 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DIESNATALIS INFORMATIKA 29</dc:title>
  <dc:creator>YuradithaAP</dc:creator>
  <cp:lastModifiedBy>USER</cp:lastModifiedBy>
  <cp:revision>17</cp:revision>
  <dcterms:modified xsi:type="dcterms:W3CDTF">2024-01-07T08:56:14Z</dcterms:modified>
</cp:coreProperties>
</file>